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
  </p:notesMasterIdLst>
  <p:sldIdLst>
    <p:sldId id="265" r:id="rId2"/>
    <p:sldId id="266" r:id="rId3"/>
    <p:sldId id="267" r:id="rId4"/>
    <p:sldId id="270" r:id="rId5"/>
    <p:sldId id="272" r:id="rId6"/>
  </p:sldIdLst>
  <p:sldSz cx="6767513" cy="9791700"/>
  <p:notesSz cx="6797675" cy="9926638"/>
  <p:defaultTextStyle>
    <a:defPPr>
      <a:defRPr lang="en-US"/>
    </a:defPPr>
    <a:lvl1pPr marL="0" algn="l" defTabSz="550293" rtl="0" eaLnBrk="1" latinLnBrk="0" hangingPunct="1">
      <a:defRPr sz="1083" kern="1200">
        <a:solidFill>
          <a:schemeClr val="tx1"/>
        </a:solidFill>
        <a:latin typeface="+mn-lt"/>
        <a:ea typeface="+mn-ea"/>
        <a:cs typeface="+mn-cs"/>
      </a:defRPr>
    </a:lvl1pPr>
    <a:lvl2pPr marL="275147" algn="l" defTabSz="550293" rtl="0" eaLnBrk="1" latinLnBrk="0" hangingPunct="1">
      <a:defRPr sz="1083" kern="1200">
        <a:solidFill>
          <a:schemeClr val="tx1"/>
        </a:solidFill>
        <a:latin typeface="+mn-lt"/>
        <a:ea typeface="+mn-ea"/>
        <a:cs typeface="+mn-cs"/>
      </a:defRPr>
    </a:lvl2pPr>
    <a:lvl3pPr marL="550293" algn="l" defTabSz="550293" rtl="0" eaLnBrk="1" latinLnBrk="0" hangingPunct="1">
      <a:defRPr sz="1083" kern="1200">
        <a:solidFill>
          <a:schemeClr val="tx1"/>
        </a:solidFill>
        <a:latin typeface="+mn-lt"/>
        <a:ea typeface="+mn-ea"/>
        <a:cs typeface="+mn-cs"/>
      </a:defRPr>
    </a:lvl3pPr>
    <a:lvl4pPr marL="825440" algn="l" defTabSz="550293" rtl="0" eaLnBrk="1" latinLnBrk="0" hangingPunct="1">
      <a:defRPr sz="1083" kern="1200">
        <a:solidFill>
          <a:schemeClr val="tx1"/>
        </a:solidFill>
        <a:latin typeface="+mn-lt"/>
        <a:ea typeface="+mn-ea"/>
        <a:cs typeface="+mn-cs"/>
      </a:defRPr>
    </a:lvl4pPr>
    <a:lvl5pPr marL="1100587" algn="l" defTabSz="550293" rtl="0" eaLnBrk="1" latinLnBrk="0" hangingPunct="1">
      <a:defRPr sz="1083" kern="1200">
        <a:solidFill>
          <a:schemeClr val="tx1"/>
        </a:solidFill>
        <a:latin typeface="+mn-lt"/>
        <a:ea typeface="+mn-ea"/>
        <a:cs typeface="+mn-cs"/>
      </a:defRPr>
    </a:lvl5pPr>
    <a:lvl6pPr marL="1375733" algn="l" defTabSz="550293" rtl="0" eaLnBrk="1" latinLnBrk="0" hangingPunct="1">
      <a:defRPr sz="1083" kern="1200">
        <a:solidFill>
          <a:schemeClr val="tx1"/>
        </a:solidFill>
        <a:latin typeface="+mn-lt"/>
        <a:ea typeface="+mn-ea"/>
        <a:cs typeface="+mn-cs"/>
      </a:defRPr>
    </a:lvl6pPr>
    <a:lvl7pPr marL="1650880" algn="l" defTabSz="550293" rtl="0" eaLnBrk="1" latinLnBrk="0" hangingPunct="1">
      <a:defRPr sz="1083" kern="1200">
        <a:solidFill>
          <a:schemeClr val="tx1"/>
        </a:solidFill>
        <a:latin typeface="+mn-lt"/>
        <a:ea typeface="+mn-ea"/>
        <a:cs typeface="+mn-cs"/>
      </a:defRPr>
    </a:lvl7pPr>
    <a:lvl8pPr marL="1926025" algn="l" defTabSz="550293" rtl="0" eaLnBrk="1" latinLnBrk="0" hangingPunct="1">
      <a:defRPr sz="1083" kern="1200">
        <a:solidFill>
          <a:schemeClr val="tx1"/>
        </a:solidFill>
        <a:latin typeface="+mn-lt"/>
        <a:ea typeface="+mn-ea"/>
        <a:cs typeface="+mn-cs"/>
      </a:defRPr>
    </a:lvl8pPr>
    <a:lvl9pPr marL="2201173" algn="l" defTabSz="550293" rtl="0" eaLnBrk="1" latinLnBrk="0" hangingPunct="1">
      <a:defRPr sz="10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3" userDrawn="1">
          <p15:clr>
            <a:srgbClr val="A4A3A4"/>
          </p15:clr>
        </p15:guide>
        <p15:guide id="2" pos="210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35" autoAdjust="0"/>
    <p:restoredTop sz="94660"/>
  </p:normalViewPr>
  <p:slideViewPr>
    <p:cSldViewPr snapToGrid="0">
      <p:cViewPr varScale="1">
        <p:scale>
          <a:sx n="55" d="100"/>
          <a:sy n="55" d="100"/>
        </p:scale>
        <p:origin x="2530" y="34"/>
      </p:cViewPr>
      <p:guideLst>
        <p:guide orient="horz" pos="3243"/>
        <p:guide pos="210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6351" cy="497528"/>
          </a:xfrm>
          <a:prstGeom prst="rect">
            <a:avLst/>
          </a:prstGeom>
        </p:spPr>
        <p:txBody>
          <a:bodyPr vert="horz" lIns="91857" tIns="45927" rIns="91857" bIns="45927" rtlCol="0"/>
          <a:lstStyle>
            <a:lvl1pPr algn="l">
              <a:defRPr sz="1200"/>
            </a:lvl1pPr>
          </a:lstStyle>
          <a:p>
            <a:endParaRPr lang="en-ZA"/>
          </a:p>
        </p:txBody>
      </p:sp>
      <p:sp>
        <p:nvSpPr>
          <p:cNvPr id="3" name="Date Placeholder 2"/>
          <p:cNvSpPr>
            <a:spLocks noGrp="1"/>
          </p:cNvSpPr>
          <p:nvPr>
            <p:ph type="dt" idx="1"/>
          </p:nvPr>
        </p:nvSpPr>
        <p:spPr>
          <a:xfrm>
            <a:off x="3849730" y="0"/>
            <a:ext cx="2946351" cy="497528"/>
          </a:xfrm>
          <a:prstGeom prst="rect">
            <a:avLst/>
          </a:prstGeom>
        </p:spPr>
        <p:txBody>
          <a:bodyPr vert="horz" lIns="91857" tIns="45927" rIns="91857" bIns="45927" rtlCol="0"/>
          <a:lstStyle>
            <a:lvl1pPr algn="r">
              <a:defRPr sz="1200"/>
            </a:lvl1pPr>
          </a:lstStyle>
          <a:p>
            <a:fld id="{AC9A681F-EB58-4A40-8B8E-08A7D7E93D1A}" type="datetimeFigureOut">
              <a:rPr lang="en-ZA" smtClean="0"/>
              <a:t>2026/04/21</a:t>
            </a:fld>
            <a:endParaRPr lang="en-ZA"/>
          </a:p>
        </p:txBody>
      </p:sp>
      <p:sp>
        <p:nvSpPr>
          <p:cNvPr id="4" name="Slide Image Placeholder 3"/>
          <p:cNvSpPr>
            <a:spLocks noGrp="1" noRot="1" noChangeAspect="1"/>
          </p:cNvSpPr>
          <p:nvPr>
            <p:ph type="sldImg" idx="2"/>
          </p:nvPr>
        </p:nvSpPr>
        <p:spPr>
          <a:xfrm>
            <a:off x="2239963" y="1239838"/>
            <a:ext cx="2317750" cy="3351212"/>
          </a:xfrm>
          <a:prstGeom prst="rect">
            <a:avLst/>
          </a:prstGeom>
          <a:noFill/>
          <a:ln w="12700">
            <a:solidFill>
              <a:prstClr val="black"/>
            </a:solidFill>
          </a:ln>
        </p:spPr>
        <p:txBody>
          <a:bodyPr vert="horz" lIns="91857" tIns="45927" rIns="91857" bIns="45927" rtlCol="0" anchor="ctr"/>
          <a:lstStyle/>
          <a:p>
            <a:endParaRPr lang="en-ZA"/>
          </a:p>
        </p:txBody>
      </p:sp>
      <p:sp>
        <p:nvSpPr>
          <p:cNvPr id="5" name="Notes Placeholder 4"/>
          <p:cNvSpPr>
            <a:spLocks noGrp="1"/>
          </p:cNvSpPr>
          <p:nvPr>
            <p:ph type="body" sz="quarter" idx="3"/>
          </p:nvPr>
        </p:nvSpPr>
        <p:spPr>
          <a:xfrm>
            <a:off x="679930" y="4777545"/>
            <a:ext cx="5437821" cy="3908465"/>
          </a:xfrm>
          <a:prstGeom prst="rect">
            <a:avLst/>
          </a:prstGeom>
        </p:spPr>
        <p:txBody>
          <a:bodyPr vert="horz" lIns="91857" tIns="45927" rIns="91857" bIns="459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2" y="9429110"/>
            <a:ext cx="2946351" cy="497528"/>
          </a:xfrm>
          <a:prstGeom prst="rect">
            <a:avLst/>
          </a:prstGeom>
        </p:spPr>
        <p:txBody>
          <a:bodyPr vert="horz" lIns="91857" tIns="45927" rIns="91857" bIns="45927" rtlCol="0" anchor="b"/>
          <a:lstStyle>
            <a:lvl1pPr algn="l">
              <a:defRPr sz="1200"/>
            </a:lvl1pPr>
          </a:lstStyle>
          <a:p>
            <a:endParaRPr lang="en-ZA"/>
          </a:p>
        </p:txBody>
      </p:sp>
      <p:sp>
        <p:nvSpPr>
          <p:cNvPr id="7" name="Slide Number Placeholder 6"/>
          <p:cNvSpPr>
            <a:spLocks noGrp="1"/>
          </p:cNvSpPr>
          <p:nvPr>
            <p:ph type="sldNum" sz="quarter" idx="5"/>
          </p:nvPr>
        </p:nvSpPr>
        <p:spPr>
          <a:xfrm>
            <a:off x="3849730" y="9429110"/>
            <a:ext cx="2946351" cy="497528"/>
          </a:xfrm>
          <a:prstGeom prst="rect">
            <a:avLst/>
          </a:prstGeom>
        </p:spPr>
        <p:txBody>
          <a:bodyPr vert="horz" lIns="91857" tIns="45927" rIns="91857" bIns="45927" rtlCol="0" anchor="b"/>
          <a:lstStyle>
            <a:lvl1pPr algn="r">
              <a:defRPr sz="1200"/>
            </a:lvl1pPr>
          </a:lstStyle>
          <a:p>
            <a:fld id="{39568EAE-9EB8-4125-8D84-4BCEB2347336}" type="slidenum">
              <a:rPr lang="en-ZA" smtClean="0"/>
              <a:t>‹#›</a:t>
            </a:fld>
            <a:endParaRPr lang="en-ZA"/>
          </a:p>
        </p:txBody>
      </p:sp>
    </p:spTree>
    <p:extLst>
      <p:ext uri="{BB962C8B-B14F-4D97-AF65-F5344CB8AC3E}">
        <p14:creationId xmlns:p14="http://schemas.microsoft.com/office/powerpoint/2010/main" val="2523024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9568EAE-9EB8-4125-8D84-4BCEB2347336}" type="slidenum">
              <a:rPr lang="en-ZA" smtClean="0"/>
              <a:t>1</a:t>
            </a:fld>
            <a:endParaRPr lang="en-ZA"/>
          </a:p>
        </p:txBody>
      </p:sp>
    </p:spTree>
    <p:extLst>
      <p:ext uri="{BB962C8B-B14F-4D97-AF65-F5344CB8AC3E}">
        <p14:creationId xmlns:p14="http://schemas.microsoft.com/office/powerpoint/2010/main" val="2263750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07564" y="1602485"/>
            <a:ext cx="5752386" cy="3408962"/>
          </a:xfrm>
        </p:spPr>
        <p:txBody>
          <a:bodyPr anchor="b"/>
          <a:lstStyle>
            <a:lvl1pPr algn="ctr">
              <a:defRPr sz="4441"/>
            </a:lvl1pPr>
          </a:lstStyle>
          <a:p>
            <a:r>
              <a:rPr lang="en-US"/>
              <a:t>Click to edit Master title style</a:t>
            </a:r>
            <a:endParaRPr lang="en-US" dirty="0"/>
          </a:p>
        </p:txBody>
      </p:sp>
      <p:sp>
        <p:nvSpPr>
          <p:cNvPr id="3" name="Subtitle 2"/>
          <p:cNvSpPr>
            <a:spLocks noGrp="1"/>
          </p:cNvSpPr>
          <p:nvPr>
            <p:ph type="subTitle" idx="1"/>
          </p:nvPr>
        </p:nvSpPr>
        <p:spPr>
          <a:xfrm>
            <a:off x="845939" y="5142910"/>
            <a:ext cx="5075635" cy="2364060"/>
          </a:xfrm>
        </p:spPr>
        <p:txBody>
          <a:bodyPr/>
          <a:lstStyle>
            <a:lvl1pPr marL="0" indent="0" algn="ctr">
              <a:buNone/>
              <a:defRPr sz="1776"/>
            </a:lvl1pPr>
            <a:lvl2pPr marL="338374" indent="0" algn="ctr">
              <a:buNone/>
              <a:defRPr sz="1480"/>
            </a:lvl2pPr>
            <a:lvl3pPr marL="676747" indent="0" algn="ctr">
              <a:buNone/>
              <a:defRPr sz="1332"/>
            </a:lvl3pPr>
            <a:lvl4pPr marL="1015121" indent="0" algn="ctr">
              <a:buNone/>
              <a:defRPr sz="1184"/>
            </a:lvl4pPr>
            <a:lvl5pPr marL="1353495" indent="0" algn="ctr">
              <a:buNone/>
              <a:defRPr sz="1184"/>
            </a:lvl5pPr>
            <a:lvl6pPr marL="1691869" indent="0" algn="ctr">
              <a:buNone/>
              <a:defRPr sz="1184"/>
            </a:lvl6pPr>
            <a:lvl7pPr marL="2030242" indent="0" algn="ctr">
              <a:buNone/>
              <a:defRPr sz="1184"/>
            </a:lvl7pPr>
            <a:lvl8pPr marL="2368616" indent="0" algn="ctr">
              <a:buNone/>
              <a:defRPr sz="1184"/>
            </a:lvl8pPr>
            <a:lvl9pPr marL="2706990" indent="0" algn="ctr">
              <a:buNone/>
              <a:defRPr sz="118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0FF013-539C-40EE-A84C-AA0178A14C25}" type="datetime1">
              <a:rPr lang="en-US" smtClean="0"/>
              <a:t>4/21/2026</a:t>
            </a:fld>
            <a:endParaRPr lang="en-US" dirty="0"/>
          </a:p>
        </p:txBody>
      </p:sp>
      <p:sp>
        <p:nvSpPr>
          <p:cNvPr id="5" name="Footer Placeholder 4"/>
          <p:cNvSpPr>
            <a:spLocks noGrp="1"/>
          </p:cNvSpPr>
          <p:nvPr>
            <p:ph type="ftr" sz="quarter" idx="11"/>
          </p:nvPr>
        </p:nvSpPr>
        <p:spPr/>
        <p:txBody>
          <a:bodyPr/>
          <a:lstStyle/>
          <a:p>
            <a:r>
              <a:rPr lang="en-US"/>
              <a:t>P 1 /6 </a:t>
            </a:r>
            <a:endParaRPr lang="en-US" dirty="0"/>
          </a:p>
        </p:txBody>
      </p:sp>
      <p:sp>
        <p:nvSpPr>
          <p:cNvPr id="6" name="Slide Number Placeholder 5"/>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3244473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A66FC9-902C-458A-B933-B27D00961EBD}" type="datetime1">
              <a:rPr lang="en-US" smtClean="0"/>
              <a:t>4/21/2026</a:t>
            </a:fld>
            <a:endParaRPr lang="en-US" dirty="0"/>
          </a:p>
        </p:txBody>
      </p:sp>
      <p:sp>
        <p:nvSpPr>
          <p:cNvPr id="5" name="Footer Placeholder 4"/>
          <p:cNvSpPr>
            <a:spLocks noGrp="1"/>
          </p:cNvSpPr>
          <p:nvPr>
            <p:ph type="ftr" sz="quarter" idx="11"/>
          </p:nvPr>
        </p:nvSpPr>
        <p:spPr/>
        <p:txBody>
          <a:bodyPr/>
          <a:lstStyle/>
          <a:p>
            <a:r>
              <a:rPr lang="en-US"/>
              <a:t>P 1 /6 </a:t>
            </a:r>
            <a:endParaRPr lang="en-US" dirty="0"/>
          </a:p>
        </p:txBody>
      </p:sp>
      <p:sp>
        <p:nvSpPr>
          <p:cNvPr id="6" name="Slide Number Placeholder 5"/>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2344580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43003" y="521319"/>
            <a:ext cx="1459245" cy="829801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65268" y="521319"/>
            <a:ext cx="4293141" cy="82980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203740-FE99-49C4-905B-B5F83E600C5D}" type="datetime1">
              <a:rPr lang="en-US" smtClean="0"/>
              <a:t>4/21/2026</a:t>
            </a:fld>
            <a:endParaRPr lang="en-US" dirty="0"/>
          </a:p>
        </p:txBody>
      </p:sp>
      <p:sp>
        <p:nvSpPr>
          <p:cNvPr id="5" name="Footer Placeholder 4"/>
          <p:cNvSpPr>
            <a:spLocks noGrp="1"/>
          </p:cNvSpPr>
          <p:nvPr>
            <p:ph type="ftr" sz="quarter" idx="11"/>
          </p:nvPr>
        </p:nvSpPr>
        <p:spPr/>
        <p:txBody>
          <a:bodyPr/>
          <a:lstStyle/>
          <a:p>
            <a:r>
              <a:rPr lang="en-US"/>
              <a:t>P 1 /6 </a:t>
            </a:r>
            <a:endParaRPr lang="en-US" dirty="0"/>
          </a:p>
        </p:txBody>
      </p:sp>
      <p:sp>
        <p:nvSpPr>
          <p:cNvPr id="6" name="Slide Number Placeholder 5"/>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3170462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E197D-D2B2-4EAD-97E6-2A95B1974735}" type="datetime1">
              <a:rPr lang="en-US" smtClean="0"/>
              <a:t>4/21/2026</a:t>
            </a:fld>
            <a:endParaRPr lang="en-US" dirty="0"/>
          </a:p>
        </p:txBody>
      </p:sp>
      <p:sp>
        <p:nvSpPr>
          <p:cNvPr id="5" name="Footer Placeholder 4"/>
          <p:cNvSpPr>
            <a:spLocks noGrp="1"/>
          </p:cNvSpPr>
          <p:nvPr>
            <p:ph type="ftr" sz="quarter" idx="11"/>
          </p:nvPr>
        </p:nvSpPr>
        <p:spPr/>
        <p:txBody>
          <a:bodyPr/>
          <a:lstStyle/>
          <a:p>
            <a:r>
              <a:rPr lang="en-US"/>
              <a:t>P 1 /6 </a:t>
            </a:r>
            <a:endParaRPr lang="en-US" dirty="0"/>
          </a:p>
        </p:txBody>
      </p:sp>
      <p:sp>
        <p:nvSpPr>
          <p:cNvPr id="6" name="Slide Number Placeholder 5"/>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2177503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1742" y="2441128"/>
            <a:ext cx="5836980" cy="4073074"/>
          </a:xfrm>
        </p:spPr>
        <p:txBody>
          <a:bodyPr anchor="b"/>
          <a:lstStyle>
            <a:lvl1pPr>
              <a:defRPr sz="4441"/>
            </a:lvl1pPr>
          </a:lstStyle>
          <a:p>
            <a:r>
              <a:rPr lang="en-US"/>
              <a:t>Click to edit Master title style</a:t>
            </a:r>
            <a:endParaRPr lang="en-US" dirty="0"/>
          </a:p>
        </p:txBody>
      </p:sp>
      <p:sp>
        <p:nvSpPr>
          <p:cNvPr id="3" name="Text Placeholder 2"/>
          <p:cNvSpPr>
            <a:spLocks noGrp="1"/>
          </p:cNvSpPr>
          <p:nvPr>
            <p:ph type="body" idx="1"/>
          </p:nvPr>
        </p:nvSpPr>
        <p:spPr>
          <a:xfrm>
            <a:off x="461742" y="6552735"/>
            <a:ext cx="5836980" cy="2141934"/>
          </a:xfrm>
        </p:spPr>
        <p:txBody>
          <a:bodyPr/>
          <a:lstStyle>
            <a:lvl1pPr marL="0" indent="0">
              <a:buNone/>
              <a:defRPr sz="1776">
                <a:solidFill>
                  <a:schemeClr val="tx1"/>
                </a:solidFill>
              </a:defRPr>
            </a:lvl1pPr>
            <a:lvl2pPr marL="338374" indent="0">
              <a:buNone/>
              <a:defRPr sz="1480">
                <a:solidFill>
                  <a:schemeClr val="tx1">
                    <a:tint val="75000"/>
                  </a:schemeClr>
                </a:solidFill>
              </a:defRPr>
            </a:lvl2pPr>
            <a:lvl3pPr marL="676747" indent="0">
              <a:buNone/>
              <a:defRPr sz="1332">
                <a:solidFill>
                  <a:schemeClr val="tx1">
                    <a:tint val="75000"/>
                  </a:schemeClr>
                </a:solidFill>
              </a:defRPr>
            </a:lvl3pPr>
            <a:lvl4pPr marL="1015121" indent="0">
              <a:buNone/>
              <a:defRPr sz="1184">
                <a:solidFill>
                  <a:schemeClr val="tx1">
                    <a:tint val="75000"/>
                  </a:schemeClr>
                </a:solidFill>
              </a:defRPr>
            </a:lvl4pPr>
            <a:lvl5pPr marL="1353495" indent="0">
              <a:buNone/>
              <a:defRPr sz="1184">
                <a:solidFill>
                  <a:schemeClr val="tx1">
                    <a:tint val="75000"/>
                  </a:schemeClr>
                </a:solidFill>
              </a:defRPr>
            </a:lvl5pPr>
            <a:lvl6pPr marL="1691869" indent="0">
              <a:buNone/>
              <a:defRPr sz="1184">
                <a:solidFill>
                  <a:schemeClr val="tx1">
                    <a:tint val="75000"/>
                  </a:schemeClr>
                </a:solidFill>
              </a:defRPr>
            </a:lvl6pPr>
            <a:lvl7pPr marL="2030242" indent="0">
              <a:buNone/>
              <a:defRPr sz="1184">
                <a:solidFill>
                  <a:schemeClr val="tx1">
                    <a:tint val="75000"/>
                  </a:schemeClr>
                </a:solidFill>
              </a:defRPr>
            </a:lvl7pPr>
            <a:lvl8pPr marL="2368616" indent="0">
              <a:buNone/>
              <a:defRPr sz="1184">
                <a:solidFill>
                  <a:schemeClr val="tx1">
                    <a:tint val="75000"/>
                  </a:schemeClr>
                </a:solidFill>
              </a:defRPr>
            </a:lvl8pPr>
            <a:lvl9pPr marL="2706990" indent="0">
              <a:buNone/>
              <a:defRPr sz="118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4220A1-2BAE-49F6-A11C-20A1CE3362AF}" type="datetime1">
              <a:rPr lang="en-US" smtClean="0"/>
              <a:t>4/21/2026</a:t>
            </a:fld>
            <a:endParaRPr lang="en-US" dirty="0"/>
          </a:p>
        </p:txBody>
      </p:sp>
      <p:sp>
        <p:nvSpPr>
          <p:cNvPr id="5" name="Footer Placeholder 4"/>
          <p:cNvSpPr>
            <a:spLocks noGrp="1"/>
          </p:cNvSpPr>
          <p:nvPr>
            <p:ph type="ftr" sz="quarter" idx="11"/>
          </p:nvPr>
        </p:nvSpPr>
        <p:spPr/>
        <p:txBody>
          <a:bodyPr/>
          <a:lstStyle/>
          <a:p>
            <a:r>
              <a:rPr lang="en-US"/>
              <a:t>P 1 /6 </a:t>
            </a:r>
            <a:endParaRPr lang="en-US" dirty="0"/>
          </a:p>
        </p:txBody>
      </p:sp>
      <p:sp>
        <p:nvSpPr>
          <p:cNvPr id="6" name="Slide Number Placeholder 5"/>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253594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65268" y="2606587"/>
            <a:ext cx="2876193" cy="6212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26054" y="2606587"/>
            <a:ext cx="2876193" cy="6212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153D65-D291-4569-BC0E-C2BEA13335A7}" type="datetime1">
              <a:rPr lang="en-US" smtClean="0"/>
              <a:t>4/21/2026</a:t>
            </a:fld>
            <a:endParaRPr lang="en-US" dirty="0"/>
          </a:p>
        </p:txBody>
      </p:sp>
      <p:sp>
        <p:nvSpPr>
          <p:cNvPr id="6" name="Footer Placeholder 5"/>
          <p:cNvSpPr>
            <a:spLocks noGrp="1"/>
          </p:cNvSpPr>
          <p:nvPr>
            <p:ph type="ftr" sz="quarter" idx="11"/>
          </p:nvPr>
        </p:nvSpPr>
        <p:spPr/>
        <p:txBody>
          <a:bodyPr/>
          <a:lstStyle/>
          <a:p>
            <a:r>
              <a:rPr lang="en-US"/>
              <a:t>P 1 /6 </a:t>
            </a:r>
            <a:endParaRPr lang="en-US" dirty="0"/>
          </a:p>
        </p:txBody>
      </p:sp>
      <p:sp>
        <p:nvSpPr>
          <p:cNvPr id="7" name="Slide Number Placeholder 6"/>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3478025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6148" y="521322"/>
            <a:ext cx="5836980" cy="1892609"/>
          </a:xfrm>
        </p:spPr>
        <p:txBody>
          <a:bodyPr/>
          <a:lstStyle/>
          <a:p>
            <a:r>
              <a:rPr lang="en-US"/>
              <a:t>Click to edit Master title style</a:t>
            </a:r>
            <a:endParaRPr lang="en-US" dirty="0"/>
          </a:p>
        </p:txBody>
      </p:sp>
      <p:sp>
        <p:nvSpPr>
          <p:cNvPr id="3" name="Text Placeholder 2"/>
          <p:cNvSpPr>
            <a:spLocks noGrp="1"/>
          </p:cNvSpPr>
          <p:nvPr>
            <p:ph type="body" idx="1"/>
          </p:nvPr>
        </p:nvSpPr>
        <p:spPr>
          <a:xfrm>
            <a:off x="466149" y="2400329"/>
            <a:ext cx="2862975" cy="1176363"/>
          </a:xfrm>
        </p:spPr>
        <p:txBody>
          <a:bodyPr anchor="b"/>
          <a:lstStyle>
            <a:lvl1pPr marL="0" indent="0">
              <a:buNone/>
              <a:defRPr sz="1776" b="1"/>
            </a:lvl1pPr>
            <a:lvl2pPr marL="338374" indent="0">
              <a:buNone/>
              <a:defRPr sz="1480" b="1"/>
            </a:lvl2pPr>
            <a:lvl3pPr marL="676747" indent="0">
              <a:buNone/>
              <a:defRPr sz="1332" b="1"/>
            </a:lvl3pPr>
            <a:lvl4pPr marL="1015121" indent="0">
              <a:buNone/>
              <a:defRPr sz="1184" b="1"/>
            </a:lvl4pPr>
            <a:lvl5pPr marL="1353495" indent="0">
              <a:buNone/>
              <a:defRPr sz="1184" b="1"/>
            </a:lvl5pPr>
            <a:lvl6pPr marL="1691869" indent="0">
              <a:buNone/>
              <a:defRPr sz="1184" b="1"/>
            </a:lvl6pPr>
            <a:lvl7pPr marL="2030242" indent="0">
              <a:buNone/>
              <a:defRPr sz="1184" b="1"/>
            </a:lvl7pPr>
            <a:lvl8pPr marL="2368616" indent="0">
              <a:buNone/>
              <a:defRPr sz="1184" b="1"/>
            </a:lvl8pPr>
            <a:lvl9pPr marL="2706990" indent="0">
              <a:buNone/>
              <a:defRPr sz="1184" b="1"/>
            </a:lvl9pPr>
          </a:lstStyle>
          <a:p>
            <a:pPr lvl="0"/>
            <a:r>
              <a:rPr lang="en-US"/>
              <a:t>Click to edit Master text styles</a:t>
            </a:r>
          </a:p>
        </p:txBody>
      </p:sp>
      <p:sp>
        <p:nvSpPr>
          <p:cNvPr id="4" name="Content Placeholder 3"/>
          <p:cNvSpPr>
            <a:spLocks noGrp="1"/>
          </p:cNvSpPr>
          <p:nvPr>
            <p:ph sz="half" idx="2"/>
          </p:nvPr>
        </p:nvSpPr>
        <p:spPr>
          <a:xfrm>
            <a:off x="466149" y="3576691"/>
            <a:ext cx="2862975" cy="526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26054" y="2400329"/>
            <a:ext cx="2877074" cy="1176363"/>
          </a:xfrm>
        </p:spPr>
        <p:txBody>
          <a:bodyPr anchor="b"/>
          <a:lstStyle>
            <a:lvl1pPr marL="0" indent="0">
              <a:buNone/>
              <a:defRPr sz="1776" b="1"/>
            </a:lvl1pPr>
            <a:lvl2pPr marL="338374" indent="0">
              <a:buNone/>
              <a:defRPr sz="1480" b="1"/>
            </a:lvl2pPr>
            <a:lvl3pPr marL="676747" indent="0">
              <a:buNone/>
              <a:defRPr sz="1332" b="1"/>
            </a:lvl3pPr>
            <a:lvl4pPr marL="1015121" indent="0">
              <a:buNone/>
              <a:defRPr sz="1184" b="1"/>
            </a:lvl4pPr>
            <a:lvl5pPr marL="1353495" indent="0">
              <a:buNone/>
              <a:defRPr sz="1184" b="1"/>
            </a:lvl5pPr>
            <a:lvl6pPr marL="1691869" indent="0">
              <a:buNone/>
              <a:defRPr sz="1184" b="1"/>
            </a:lvl6pPr>
            <a:lvl7pPr marL="2030242" indent="0">
              <a:buNone/>
              <a:defRPr sz="1184" b="1"/>
            </a:lvl7pPr>
            <a:lvl8pPr marL="2368616" indent="0">
              <a:buNone/>
              <a:defRPr sz="1184" b="1"/>
            </a:lvl8pPr>
            <a:lvl9pPr marL="2706990" indent="0">
              <a:buNone/>
              <a:defRPr sz="1184" b="1"/>
            </a:lvl9pPr>
          </a:lstStyle>
          <a:p>
            <a:pPr lvl="0"/>
            <a:r>
              <a:rPr lang="en-US"/>
              <a:t>Click to edit Master text styles</a:t>
            </a:r>
          </a:p>
        </p:txBody>
      </p:sp>
      <p:sp>
        <p:nvSpPr>
          <p:cNvPr id="6" name="Content Placeholder 5"/>
          <p:cNvSpPr>
            <a:spLocks noGrp="1"/>
          </p:cNvSpPr>
          <p:nvPr>
            <p:ph sz="quarter" idx="4"/>
          </p:nvPr>
        </p:nvSpPr>
        <p:spPr>
          <a:xfrm>
            <a:off x="3426054" y="3576691"/>
            <a:ext cx="2877074" cy="526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7F28DF-68D0-4AEC-B22A-7A5B4B539495}" type="datetime1">
              <a:rPr lang="en-US" smtClean="0"/>
              <a:t>4/21/2026</a:t>
            </a:fld>
            <a:endParaRPr lang="en-US" dirty="0"/>
          </a:p>
        </p:txBody>
      </p:sp>
      <p:sp>
        <p:nvSpPr>
          <p:cNvPr id="8" name="Footer Placeholder 7"/>
          <p:cNvSpPr>
            <a:spLocks noGrp="1"/>
          </p:cNvSpPr>
          <p:nvPr>
            <p:ph type="ftr" sz="quarter" idx="11"/>
          </p:nvPr>
        </p:nvSpPr>
        <p:spPr/>
        <p:txBody>
          <a:bodyPr/>
          <a:lstStyle/>
          <a:p>
            <a:r>
              <a:rPr lang="en-US"/>
              <a:t>P 1 /6 </a:t>
            </a:r>
            <a:endParaRPr lang="en-US" dirty="0"/>
          </a:p>
        </p:txBody>
      </p:sp>
      <p:sp>
        <p:nvSpPr>
          <p:cNvPr id="9" name="Slide Number Placeholder 8"/>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245948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9DA0B1-850B-4E66-A5D1-4F6128F6A5C1}" type="datetime1">
              <a:rPr lang="en-US" smtClean="0"/>
              <a:t>4/21/2026</a:t>
            </a:fld>
            <a:endParaRPr lang="en-US" dirty="0"/>
          </a:p>
        </p:txBody>
      </p:sp>
      <p:sp>
        <p:nvSpPr>
          <p:cNvPr id="4" name="Footer Placeholder 3"/>
          <p:cNvSpPr>
            <a:spLocks noGrp="1"/>
          </p:cNvSpPr>
          <p:nvPr>
            <p:ph type="ftr" sz="quarter" idx="11"/>
          </p:nvPr>
        </p:nvSpPr>
        <p:spPr/>
        <p:txBody>
          <a:bodyPr/>
          <a:lstStyle/>
          <a:p>
            <a:r>
              <a:rPr lang="en-US"/>
              <a:t>P 1 /6 </a:t>
            </a:r>
            <a:endParaRPr lang="en-US" dirty="0"/>
          </a:p>
        </p:txBody>
      </p:sp>
      <p:sp>
        <p:nvSpPr>
          <p:cNvPr id="5" name="Slide Number Placeholder 4"/>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1851235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0A1DDA-D328-4E7F-BD57-36A9CF4828EF}" type="datetime1">
              <a:rPr lang="en-US" smtClean="0"/>
              <a:t>4/21/2026</a:t>
            </a:fld>
            <a:endParaRPr lang="en-US" dirty="0"/>
          </a:p>
        </p:txBody>
      </p:sp>
      <p:sp>
        <p:nvSpPr>
          <p:cNvPr id="3" name="Footer Placeholder 2"/>
          <p:cNvSpPr>
            <a:spLocks noGrp="1"/>
          </p:cNvSpPr>
          <p:nvPr>
            <p:ph type="ftr" sz="quarter" idx="11"/>
          </p:nvPr>
        </p:nvSpPr>
        <p:spPr/>
        <p:txBody>
          <a:bodyPr/>
          <a:lstStyle/>
          <a:p>
            <a:r>
              <a:rPr lang="en-US"/>
              <a:t>P 1 /6 </a:t>
            </a:r>
            <a:endParaRPr lang="en-US" dirty="0"/>
          </a:p>
        </p:txBody>
      </p:sp>
      <p:sp>
        <p:nvSpPr>
          <p:cNvPr id="4" name="Slide Number Placeholder 3"/>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147887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6149" y="652780"/>
            <a:ext cx="2182699" cy="2284730"/>
          </a:xfrm>
        </p:spPr>
        <p:txBody>
          <a:bodyPr anchor="b"/>
          <a:lstStyle>
            <a:lvl1pPr>
              <a:defRPr sz="2368"/>
            </a:lvl1pPr>
          </a:lstStyle>
          <a:p>
            <a:r>
              <a:rPr lang="en-US"/>
              <a:t>Click to edit Master title style</a:t>
            </a:r>
            <a:endParaRPr lang="en-US" dirty="0"/>
          </a:p>
        </p:txBody>
      </p:sp>
      <p:sp>
        <p:nvSpPr>
          <p:cNvPr id="3" name="Content Placeholder 2"/>
          <p:cNvSpPr>
            <a:spLocks noGrp="1"/>
          </p:cNvSpPr>
          <p:nvPr>
            <p:ph idx="1"/>
          </p:nvPr>
        </p:nvSpPr>
        <p:spPr>
          <a:xfrm>
            <a:off x="2877076" y="1409828"/>
            <a:ext cx="3426053" cy="6958453"/>
          </a:xfrm>
        </p:spPr>
        <p:txBody>
          <a:bodyPr/>
          <a:lstStyle>
            <a:lvl1pPr>
              <a:defRPr sz="2368"/>
            </a:lvl1pPr>
            <a:lvl2pPr>
              <a:defRPr sz="2072"/>
            </a:lvl2pPr>
            <a:lvl3pPr>
              <a:defRPr sz="1776"/>
            </a:lvl3pPr>
            <a:lvl4pPr>
              <a:defRPr sz="1480"/>
            </a:lvl4pPr>
            <a:lvl5pPr>
              <a:defRPr sz="1480"/>
            </a:lvl5pPr>
            <a:lvl6pPr>
              <a:defRPr sz="1480"/>
            </a:lvl6pPr>
            <a:lvl7pPr>
              <a:defRPr sz="1480"/>
            </a:lvl7pPr>
            <a:lvl8pPr>
              <a:defRPr sz="1480"/>
            </a:lvl8pPr>
            <a:lvl9pPr>
              <a:defRPr sz="14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66149" y="2937512"/>
            <a:ext cx="2182699" cy="5442101"/>
          </a:xfrm>
        </p:spPr>
        <p:txBody>
          <a:bodyPr/>
          <a:lstStyle>
            <a:lvl1pPr marL="0" indent="0">
              <a:buNone/>
              <a:defRPr sz="1184"/>
            </a:lvl1pPr>
            <a:lvl2pPr marL="338374" indent="0">
              <a:buNone/>
              <a:defRPr sz="1036"/>
            </a:lvl2pPr>
            <a:lvl3pPr marL="676747" indent="0">
              <a:buNone/>
              <a:defRPr sz="888"/>
            </a:lvl3pPr>
            <a:lvl4pPr marL="1015121" indent="0">
              <a:buNone/>
              <a:defRPr sz="740"/>
            </a:lvl4pPr>
            <a:lvl5pPr marL="1353495" indent="0">
              <a:buNone/>
              <a:defRPr sz="740"/>
            </a:lvl5pPr>
            <a:lvl6pPr marL="1691869" indent="0">
              <a:buNone/>
              <a:defRPr sz="740"/>
            </a:lvl6pPr>
            <a:lvl7pPr marL="2030242" indent="0">
              <a:buNone/>
              <a:defRPr sz="740"/>
            </a:lvl7pPr>
            <a:lvl8pPr marL="2368616" indent="0">
              <a:buNone/>
              <a:defRPr sz="740"/>
            </a:lvl8pPr>
            <a:lvl9pPr marL="2706990" indent="0">
              <a:buNone/>
              <a:defRPr sz="740"/>
            </a:lvl9pPr>
          </a:lstStyle>
          <a:p>
            <a:pPr lvl="0"/>
            <a:r>
              <a:rPr lang="en-US"/>
              <a:t>Click to edit Master text styles</a:t>
            </a:r>
          </a:p>
        </p:txBody>
      </p:sp>
      <p:sp>
        <p:nvSpPr>
          <p:cNvPr id="5" name="Date Placeholder 4"/>
          <p:cNvSpPr>
            <a:spLocks noGrp="1"/>
          </p:cNvSpPr>
          <p:nvPr>
            <p:ph type="dt" sz="half" idx="10"/>
          </p:nvPr>
        </p:nvSpPr>
        <p:spPr/>
        <p:txBody>
          <a:bodyPr/>
          <a:lstStyle/>
          <a:p>
            <a:fld id="{428894F1-4B9F-4AD2-9DAD-25347C76F6A0}" type="datetime1">
              <a:rPr lang="en-US" smtClean="0"/>
              <a:t>4/21/2026</a:t>
            </a:fld>
            <a:endParaRPr lang="en-US" dirty="0"/>
          </a:p>
        </p:txBody>
      </p:sp>
      <p:sp>
        <p:nvSpPr>
          <p:cNvPr id="6" name="Footer Placeholder 5"/>
          <p:cNvSpPr>
            <a:spLocks noGrp="1"/>
          </p:cNvSpPr>
          <p:nvPr>
            <p:ph type="ftr" sz="quarter" idx="11"/>
          </p:nvPr>
        </p:nvSpPr>
        <p:spPr/>
        <p:txBody>
          <a:bodyPr/>
          <a:lstStyle/>
          <a:p>
            <a:r>
              <a:rPr lang="en-US"/>
              <a:t>P 1 /6 </a:t>
            </a:r>
            <a:endParaRPr lang="en-US" dirty="0"/>
          </a:p>
        </p:txBody>
      </p:sp>
      <p:sp>
        <p:nvSpPr>
          <p:cNvPr id="7" name="Slide Number Placeholder 6"/>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647352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6149" y="652780"/>
            <a:ext cx="2182699" cy="2284730"/>
          </a:xfrm>
        </p:spPr>
        <p:txBody>
          <a:bodyPr anchor="b"/>
          <a:lstStyle>
            <a:lvl1pPr>
              <a:defRPr sz="2368"/>
            </a:lvl1pPr>
          </a:lstStyle>
          <a:p>
            <a:r>
              <a:rPr lang="en-US"/>
              <a:t>Click to edit Master title style</a:t>
            </a:r>
            <a:endParaRPr lang="en-US" dirty="0"/>
          </a:p>
        </p:txBody>
      </p:sp>
      <p:sp>
        <p:nvSpPr>
          <p:cNvPr id="3" name="Picture Placeholder 2"/>
          <p:cNvSpPr>
            <a:spLocks noGrp="1" noChangeAspect="1"/>
          </p:cNvSpPr>
          <p:nvPr>
            <p:ph type="pic" idx="1"/>
          </p:nvPr>
        </p:nvSpPr>
        <p:spPr>
          <a:xfrm>
            <a:off x="2877076" y="1409828"/>
            <a:ext cx="3426053" cy="6958453"/>
          </a:xfrm>
        </p:spPr>
        <p:txBody>
          <a:bodyPr anchor="t"/>
          <a:lstStyle>
            <a:lvl1pPr marL="0" indent="0">
              <a:buNone/>
              <a:defRPr sz="2368"/>
            </a:lvl1pPr>
            <a:lvl2pPr marL="338374" indent="0">
              <a:buNone/>
              <a:defRPr sz="2072"/>
            </a:lvl2pPr>
            <a:lvl3pPr marL="676747" indent="0">
              <a:buNone/>
              <a:defRPr sz="1776"/>
            </a:lvl3pPr>
            <a:lvl4pPr marL="1015121" indent="0">
              <a:buNone/>
              <a:defRPr sz="1480"/>
            </a:lvl4pPr>
            <a:lvl5pPr marL="1353495" indent="0">
              <a:buNone/>
              <a:defRPr sz="1480"/>
            </a:lvl5pPr>
            <a:lvl6pPr marL="1691869" indent="0">
              <a:buNone/>
              <a:defRPr sz="1480"/>
            </a:lvl6pPr>
            <a:lvl7pPr marL="2030242" indent="0">
              <a:buNone/>
              <a:defRPr sz="1480"/>
            </a:lvl7pPr>
            <a:lvl8pPr marL="2368616" indent="0">
              <a:buNone/>
              <a:defRPr sz="1480"/>
            </a:lvl8pPr>
            <a:lvl9pPr marL="2706990" indent="0">
              <a:buNone/>
              <a:defRPr sz="1480"/>
            </a:lvl9pPr>
          </a:lstStyle>
          <a:p>
            <a:r>
              <a:rPr lang="en-US" dirty="0"/>
              <a:t>Click icon to add picture</a:t>
            </a:r>
          </a:p>
        </p:txBody>
      </p:sp>
      <p:sp>
        <p:nvSpPr>
          <p:cNvPr id="4" name="Text Placeholder 3"/>
          <p:cNvSpPr>
            <a:spLocks noGrp="1"/>
          </p:cNvSpPr>
          <p:nvPr>
            <p:ph type="body" sz="half" idx="2"/>
          </p:nvPr>
        </p:nvSpPr>
        <p:spPr>
          <a:xfrm>
            <a:off x="466149" y="2937512"/>
            <a:ext cx="2182699" cy="5442101"/>
          </a:xfrm>
        </p:spPr>
        <p:txBody>
          <a:bodyPr/>
          <a:lstStyle>
            <a:lvl1pPr marL="0" indent="0">
              <a:buNone/>
              <a:defRPr sz="1184"/>
            </a:lvl1pPr>
            <a:lvl2pPr marL="338374" indent="0">
              <a:buNone/>
              <a:defRPr sz="1036"/>
            </a:lvl2pPr>
            <a:lvl3pPr marL="676747" indent="0">
              <a:buNone/>
              <a:defRPr sz="888"/>
            </a:lvl3pPr>
            <a:lvl4pPr marL="1015121" indent="0">
              <a:buNone/>
              <a:defRPr sz="740"/>
            </a:lvl4pPr>
            <a:lvl5pPr marL="1353495" indent="0">
              <a:buNone/>
              <a:defRPr sz="740"/>
            </a:lvl5pPr>
            <a:lvl6pPr marL="1691869" indent="0">
              <a:buNone/>
              <a:defRPr sz="740"/>
            </a:lvl6pPr>
            <a:lvl7pPr marL="2030242" indent="0">
              <a:buNone/>
              <a:defRPr sz="740"/>
            </a:lvl7pPr>
            <a:lvl8pPr marL="2368616" indent="0">
              <a:buNone/>
              <a:defRPr sz="740"/>
            </a:lvl8pPr>
            <a:lvl9pPr marL="2706990" indent="0">
              <a:buNone/>
              <a:defRPr sz="740"/>
            </a:lvl9pPr>
          </a:lstStyle>
          <a:p>
            <a:pPr lvl="0"/>
            <a:r>
              <a:rPr lang="en-US"/>
              <a:t>Click to edit Master text styles</a:t>
            </a:r>
          </a:p>
        </p:txBody>
      </p:sp>
      <p:sp>
        <p:nvSpPr>
          <p:cNvPr id="5" name="Date Placeholder 4"/>
          <p:cNvSpPr>
            <a:spLocks noGrp="1"/>
          </p:cNvSpPr>
          <p:nvPr>
            <p:ph type="dt" sz="half" idx="10"/>
          </p:nvPr>
        </p:nvSpPr>
        <p:spPr/>
        <p:txBody>
          <a:bodyPr/>
          <a:lstStyle/>
          <a:p>
            <a:fld id="{6386D1A7-3EC2-4748-910B-8947F197EE78}" type="datetime1">
              <a:rPr lang="en-US" smtClean="0"/>
              <a:t>4/21/2026</a:t>
            </a:fld>
            <a:endParaRPr lang="en-US" dirty="0"/>
          </a:p>
        </p:txBody>
      </p:sp>
      <p:sp>
        <p:nvSpPr>
          <p:cNvPr id="6" name="Footer Placeholder 5"/>
          <p:cNvSpPr>
            <a:spLocks noGrp="1"/>
          </p:cNvSpPr>
          <p:nvPr>
            <p:ph type="ftr" sz="quarter" idx="11"/>
          </p:nvPr>
        </p:nvSpPr>
        <p:spPr/>
        <p:txBody>
          <a:bodyPr/>
          <a:lstStyle/>
          <a:p>
            <a:r>
              <a:rPr lang="en-US"/>
              <a:t>P 1 /6 </a:t>
            </a:r>
            <a:endParaRPr lang="en-US" dirty="0"/>
          </a:p>
        </p:txBody>
      </p:sp>
      <p:sp>
        <p:nvSpPr>
          <p:cNvPr id="7" name="Slide Number Placeholder 6"/>
          <p:cNvSpPr>
            <a:spLocks noGrp="1"/>
          </p:cNvSpPr>
          <p:nvPr>
            <p:ph type="sldNum" sz="quarter" idx="12"/>
          </p:nvPr>
        </p:nvSpPr>
        <p:spPr/>
        <p:txBody>
          <a:bodyPr/>
          <a:lstStyle/>
          <a:p>
            <a:fld id="{FB7C02BA-6F56-4782-B6FD-AE31713A294F}" type="slidenum">
              <a:rPr lang="en-US" smtClean="0"/>
              <a:t>‹#›</a:t>
            </a:fld>
            <a:endParaRPr lang="en-US" dirty="0"/>
          </a:p>
        </p:txBody>
      </p:sp>
    </p:spTree>
    <p:extLst>
      <p:ext uri="{BB962C8B-B14F-4D97-AF65-F5344CB8AC3E}">
        <p14:creationId xmlns:p14="http://schemas.microsoft.com/office/powerpoint/2010/main" val="4259718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5267" y="521322"/>
            <a:ext cx="5836980" cy="189260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65267" y="2606587"/>
            <a:ext cx="5836980" cy="62127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65267" y="9075460"/>
            <a:ext cx="1522690" cy="521317"/>
          </a:xfrm>
          <a:prstGeom prst="rect">
            <a:avLst/>
          </a:prstGeom>
        </p:spPr>
        <p:txBody>
          <a:bodyPr vert="horz" lIns="91440" tIns="45720" rIns="91440" bIns="45720" rtlCol="0" anchor="ctr"/>
          <a:lstStyle>
            <a:lvl1pPr algn="l">
              <a:defRPr sz="888">
                <a:solidFill>
                  <a:schemeClr val="tx1">
                    <a:tint val="75000"/>
                  </a:schemeClr>
                </a:solidFill>
              </a:defRPr>
            </a:lvl1pPr>
          </a:lstStyle>
          <a:p>
            <a:fld id="{5E8F4569-9A19-4E51-B7C8-4F93277A7470}" type="datetime1">
              <a:rPr lang="en-US" smtClean="0"/>
              <a:t>4/21/2026</a:t>
            </a:fld>
            <a:endParaRPr lang="en-US" dirty="0"/>
          </a:p>
        </p:txBody>
      </p:sp>
      <p:sp>
        <p:nvSpPr>
          <p:cNvPr id="5" name="Footer Placeholder 4"/>
          <p:cNvSpPr>
            <a:spLocks noGrp="1"/>
          </p:cNvSpPr>
          <p:nvPr>
            <p:ph type="ftr" sz="quarter" idx="3"/>
          </p:nvPr>
        </p:nvSpPr>
        <p:spPr>
          <a:xfrm>
            <a:off x="2241739" y="9075460"/>
            <a:ext cx="2284036" cy="521317"/>
          </a:xfrm>
          <a:prstGeom prst="rect">
            <a:avLst/>
          </a:prstGeom>
        </p:spPr>
        <p:txBody>
          <a:bodyPr vert="horz" lIns="91440" tIns="45720" rIns="91440" bIns="45720" rtlCol="0" anchor="ctr"/>
          <a:lstStyle>
            <a:lvl1pPr algn="ctr">
              <a:defRPr sz="888">
                <a:solidFill>
                  <a:schemeClr val="tx1">
                    <a:tint val="75000"/>
                  </a:schemeClr>
                </a:solidFill>
              </a:defRPr>
            </a:lvl1pPr>
          </a:lstStyle>
          <a:p>
            <a:r>
              <a:rPr lang="en-US"/>
              <a:t>P 1 /6 </a:t>
            </a:r>
            <a:endParaRPr lang="en-US" dirty="0"/>
          </a:p>
        </p:txBody>
      </p:sp>
      <p:sp>
        <p:nvSpPr>
          <p:cNvPr id="6" name="Slide Number Placeholder 5"/>
          <p:cNvSpPr>
            <a:spLocks noGrp="1"/>
          </p:cNvSpPr>
          <p:nvPr>
            <p:ph type="sldNum" sz="quarter" idx="4"/>
          </p:nvPr>
        </p:nvSpPr>
        <p:spPr>
          <a:xfrm>
            <a:off x="4779556" y="9075460"/>
            <a:ext cx="1522690" cy="521317"/>
          </a:xfrm>
          <a:prstGeom prst="rect">
            <a:avLst/>
          </a:prstGeom>
        </p:spPr>
        <p:txBody>
          <a:bodyPr vert="horz" lIns="91440" tIns="45720" rIns="91440" bIns="45720" rtlCol="0" anchor="ctr"/>
          <a:lstStyle>
            <a:lvl1pPr algn="r">
              <a:defRPr sz="888">
                <a:solidFill>
                  <a:schemeClr val="tx1">
                    <a:tint val="75000"/>
                  </a:schemeClr>
                </a:solidFill>
              </a:defRPr>
            </a:lvl1pPr>
          </a:lstStyle>
          <a:p>
            <a:fld id="{FB7C02BA-6F56-4782-B6FD-AE31713A294F}" type="slidenum">
              <a:rPr lang="en-US" smtClean="0"/>
              <a:t>‹#›</a:t>
            </a:fld>
            <a:endParaRPr lang="en-US" dirty="0"/>
          </a:p>
        </p:txBody>
      </p:sp>
    </p:spTree>
    <p:extLst>
      <p:ext uri="{BB962C8B-B14F-4D97-AF65-F5344CB8AC3E}">
        <p14:creationId xmlns:p14="http://schemas.microsoft.com/office/powerpoint/2010/main" val="232334459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676747" rtl="0" eaLnBrk="1" latinLnBrk="0" hangingPunct="1">
        <a:lnSpc>
          <a:spcPct val="90000"/>
        </a:lnSpc>
        <a:spcBef>
          <a:spcPct val="0"/>
        </a:spcBef>
        <a:buNone/>
        <a:defRPr sz="3256" kern="1200">
          <a:solidFill>
            <a:schemeClr val="tx1"/>
          </a:solidFill>
          <a:latin typeface="+mj-lt"/>
          <a:ea typeface="+mj-ea"/>
          <a:cs typeface="+mj-cs"/>
        </a:defRPr>
      </a:lvl1pPr>
    </p:titleStyle>
    <p:bodyStyle>
      <a:lvl1pPr marL="169187" indent="-169187" algn="l" defTabSz="676747" rtl="0" eaLnBrk="1" latinLnBrk="0" hangingPunct="1">
        <a:lnSpc>
          <a:spcPct val="90000"/>
        </a:lnSpc>
        <a:spcBef>
          <a:spcPts val="740"/>
        </a:spcBef>
        <a:buFont typeface="Arial" panose="020B0604020202020204" pitchFamily="34" charset="0"/>
        <a:buChar char="•"/>
        <a:defRPr sz="2072" kern="1200">
          <a:solidFill>
            <a:schemeClr val="tx1"/>
          </a:solidFill>
          <a:latin typeface="+mn-lt"/>
          <a:ea typeface="+mn-ea"/>
          <a:cs typeface="+mn-cs"/>
        </a:defRPr>
      </a:lvl1pPr>
      <a:lvl2pPr marL="507561" indent="-169187" algn="l" defTabSz="676747" rtl="0" eaLnBrk="1" latinLnBrk="0" hangingPunct="1">
        <a:lnSpc>
          <a:spcPct val="90000"/>
        </a:lnSpc>
        <a:spcBef>
          <a:spcPts val="370"/>
        </a:spcBef>
        <a:buFont typeface="Arial" panose="020B0604020202020204" pitchFamily="34" charset="0"/>
        <a:buChar char="•"/>
        <a:defRPr sz="1776" kern="1200">
          <a:solidFill>
            <a:schemeClr val="tx1"/>
          </a:solidFill>
          <a:latin typeface="+mn-lt"/>
          <a:ea typeface="+mn-ea"/>
          <a:cs typeface="+mn-cs"/>
        </a:defRPr>
      </a:lvl2pPr>
      <a:lvl3pPr marL="845934" indent="-169187" algn="l" defTabSz="676747" rtl="0" eaLnBrk="1" latinLnBrk="0" hangingPunct="1">
        <a:lnSpc>
          <a:spcPct val="90000"/>
        </a:lnSpc>
        <a:spcBef>
          <a:spcPts val="370"/>
        </a:spcBef>
        <a:buFont typeface="Arial" panose="020B0604020202020204" pitchFamily="34" charset="0"/>
        <a:buChar char="•"/>
        <a:defRPr sz="1480" kern="1200">
          <a:solidFill>
            <a:schemeClr val="tx1"/>
          </a:solidFill>
          <a:latin typeface="+mn-lt"/>
          <a:ea typeface="+mn-ea"/>
          <a:cs typeface="+mn-cs"/>
        </a:defRPr>
      </a:lvl3pPr>
      <a:lvl4pPr marL="1184308" indent="-169187" algn="l" defTabSz="676747"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4pPr>
      <a:lvl5pPr marL="1522682" indent="-169187" algn="l" defTabSz="676747"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5pPr>
      <a:lvl6pPr marL="1861055" indent="-169187" algn="l" defTabSz="676747"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6pPr>
      <a:lvl7pPr marL="2199429" indent="-169187" algn="l" defTabSz="676747"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7pPr>
      <a:lvl8pPr marL="2537803" indent="-169187" algn="l" defTabSz="676747"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8pPr>
      <a:lvl9pPr marL="2876177" indent="-169187" algn="l" defTabSz="676747"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9pPr>
    </p:bodyStyle>
    <p:otherStyle>
      <a:defPPr>
        <a:defRPr lang="en-US"/>
      </a:defPPr>
      <a:lvl1pPr marL="0" algn="l" defTabSz="676747" rtl="0" eaLnBrk="1" latinLnBrk="0" hangingPunct="1">
        <a:defRPr sz="1332" kern="1200">
          <a:solidFill>
            <a:schemeClr val="tx1"/>
          </a:solidFill>
          <a:latin typeface="+mn-lt"/>
          <a:ea typeface="+mn-ea"/>
          <a:cs typeface="+mn-cs"/>
        </a:defRPr>
      </a:lvl1pPr>
      <a:lvl2pPr marL="338374" algn="l" defTabSz="676747" rtl="0" eaLnBrk="1" latinLnBrk="0" hangingPunct="1">
        <a:defRPr sz="1332" kern="1200">
          <a:solidFill>
            <a:schemeClr val="tx1"/>
          </a:solidFill>
          <a:latin typeface="+mn-lt"/>
          <a:ea typeface="+mn-ea"/>
          <a:cs typeface="+mn-cs"/>
        </a:defRPr>
      </a:lvl2pPr>
      <a:lvl3pPr marL="676747" algn="l" defTabSz="676747" rtl="0" eaLnBrk="1" latinLnBrk="0" hangingPunct="1">
        <a:defRPr sz="1332" kern="1200">
          <a:solidFill>
            <a:schemeClr val="tx1"/>
          </a:solidFill>
          <a:latin typeface="+mn-lt"/>
          <a:ea typeface="+mn-ea"/>
          <a:cs typeface="+mn-cs"/>
        </a:defRPr>
      </a:lvl3pPr>
      <a:lvl4pPr marL="1015121" algn="l" defTabSz="676747" rtl="0" eaLnBrk="1" latinLnBrk="0" hangingPunct="1">
        <a:defRPr sz="1332" kern="1200">
          <a:solidFill>
            <a:schemeClr val="tx1"/>
          </a:solidFill>
          <a:latin typeface="+mn-lt"/>
          <a:ea typeface="+mn-ea"/>
          <a:cs typeface="+mn-cs"/>
        </a:defRPr>
      </a:lvl4pPr>
      <a:lvl5pPr marL="1353495" algn="l" defTabSz="676747" rtl="0" eaLnBrk="1" latinLnBrk="0" hangingPunct="1">
        <a:defRPr sz="1332" kern="1200">
          <a:solidFill>
            <a:schemeClr val="tx1"/>
          </a:solidFill>
          <a:latin typeface="+mn-lt"/>
          <a:ea typeface="+mn-ea"/>
          <a:cs typeface="+mn-cs"/>
        </a:defRPr>
      </a:lvl5pPr>
      <a:lvl6pPr marL="1691869" algn="l" defTabSz="676747" rtl="0" eaLnBrk="1" latinLnBrk="0" hangingPunct="1">
        <a:defRPr sz="1332" kern="1200">
          <a:solidFill>
            <a:schemeClr val="tx1"/>
          </a:solidFill>
          <a:latin typeface="+mn-lt"/>
          <a:ea typeface="+mn-ea"/>
          <a:cs typeface="+mn-cs"/>
        </a:defRPr>
      </a:lvl6pPr>
      <a:lvl7pPr marL="2030242" algn="l" defTabSz="676747" rtl="0" eaLnBrk="1" latinLnBrk="0" hangingPunct="1">
        <a:defRPr sz="1332" kern="1200">
          <a:solidFill>
            <a:schemeClr val="tx1"/>
          </a:solidFill>
          <a:latin typeface="+mn-lt"/>
          <a:ea typeface="+mn-ea"/>
          <a:cs typeface="+mn-cs"/>
        </a:defRPr>
      </a:lvl7pPr>
      <a:lvl8pPr marL="2368616" algn="l" defTabSz="676747" rtl="0" eaLnBrk="1" latinLnBrk="0" hangingPunct="1">
        <a:defRPr sz="1332" kern="1200">
          <a:solidFill>
            <a:schemeClr val="tx1"/>
          </a:solidFill>
          <a:latin typeface="+mn-lt"/>
          <a:ea typeface="+mn-ea"/>
          <a:cs typeface="+mn-cs"/>
        </a:defRPr>
      </a:lvl8pPr>
      <a:lvl9pPr marL="2706990" algn="l" defTabSz="676747" rtl="0" eaLnBrk="1" latinLnBrk="0" hangingPunct="1">
        <a:defRPr sz="13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p:cNvGraphicFramePr>
            <a:graphicFrameLocks noGrp="1"/>
          </p:cNvGraphicFramePr>
          <p:nvPr>
            <p:extLst>
              <p:ext uri="{D42A27DB-BD31-4B8C-83A1-F6EECF244321}">
                <p14:modId xmlns:p14="http://schemas.microsoft.com/office/powerpoint/2010/main" val="1292767434"/>
              </p:ext>
            </p:extLst>
          </p:nvPr>
        </p:nvGraphicFramePr>
        <p:xfrm>
          <a:off x="131778" y="3895305"/>
          <a:ext cx="6209262" cy="1097970"/>
        </p:xfrm>
        <a:graphic>
          <a:graphicData uri="http://schemas.openxmlformats.org/drawingml/2006/table">
            <a:tbl>
              <a:tblPr firstRow="1" bandRow="1">
                <a:tableStyleId>{5C22544A-7EE6-4342-B048-85BDC9FD1C3A}</a:tableStyleId>
              </a:tblPr>
              <a:tblGrid>
                <a:gridCol w="5735215">
                  <a:extLst>
                    <a:ext uri="{9D8B030D-6E8A-4147-A177-3AD203B41FA5}">
                      <a16:colId xmlns:a16="http://schemas.microsoft.com/office/drawing/2014/main" val="20000"/>
                    </a:ext>
                  </a:extLst>
                </a:gridCol>
                <a:gridCol w="474047">
                  <a:extLst>
                    <a:ext uri="{9D8B030D-6E8A-4147-A177-3AD203B41FA5}">
                      <a16:colId xmlns:a16="http://schemas.microsoft.com/office/drawing/2014/main" val="20001"/>
                    </a:ext>
                  </a:extLst>
                </a:gridCol>
              </a:tblGrid>
              <a:tr h="0">
                <a:tc>
                  <a:txBody>
                    <a:bodyPr/>
                    <a:lstStyle/>
                    <a:p>
                      <a:r>
                        <a:rPr lang="en-US" sz="800" b="0" dirty="0" err="1">
                          <a:solidFill>
                            <a:schemeClr val="tx1"/>
                          </a:solidFill>
                        </a:rPr>
                        <a:t>Afskrif</a:t>
                      </a:r>
                      <a:r>
                        <a:rPr lang="en-US" sz="800" b="0" baseline="0" dirty="0">
                          <a:solidFill>
                            <a:schemeClr val="tx1"/>
                          </a:solidFill>
                        </a:rPr>
                        <a:t> van </a:t>
                      </a:r>
                      <a:r>
                        <a:rPr lang="en-US" sz="800" b="0" baseline="0" dirty="0" err="1">
                          <a:solidFill>
                            <a:schemeClr val="tx1"/>
                          </a:solidFill>
                        </a:rPr>
                        <a:t>aansoeker</a:t>
                      </a:r>
                      <a:r>
                        <a:rPr lang="en-US" sz="800" b="0" baseline="0" dirty="0">
                          <a:solidFill>
                            <a:schemeClr val="tx1"/>
                          </a:solidFill>
                        </a:rPr>
                        <a:t> se </a:t>
                      </a:r>
                      <a:r>
                        <a:rPr lang="en-US" sz="800" b="0" baseline="0" dirty="0" err="1">
                          <a:solidFill>
                            <a:schemeClr val="tx1"/>
                          </a:solidFill>
                        </a:rPr>
                        <a:t>geboortesertifikaat</a:t>
                      </a:r>
                      <a:r>
                        <a:rPr lang="en-US" sz="800" b="0" baseline="0" dirty="0">
                          <a:solidFill>
                            <a:schemeClr val="tx1"/>
                          </a:solidFill>
                        </a:rPr>
                        <a:t> of ID. / Copy of applicant’s birth certificate or ID.</a:t>
                      </a:r>
                      <a:endParaRPr lang="en-US" sz="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28945">
                <a:tc>
                  <a:txBody>
                    <a:bodyPr/>
                    <a:lstStyle/>
                    <a:p>
                      <a:r>
                        <a:rPr lang="en-US" sz="800" dirty="0" err="1"/>
                        <a:t>Afskrif</a:t>
                      </a:r>
                      <a:r>
                        <a:rPr lang="en-US" sz="800" baseline="0" dirty="0"/>
                        <a:t> van </a:t>
                      </a:r>
                      <a:r>
                        <a:rPr lang="en-US" sz="800" baseline="0" dirty="0" err="1"/>
                        <a:t>laaste</a:t>
                      </a:r>
                      <a:r>
                        <a:rPr lang="en-US" sz="800" baseline="0" dirty="0"/>
                        <a:t> rapport. / Copy of last report. (Gr. 8 </a:t>
                      </a:r>
                      <a:r>
                        <a:rPr lang="en-US" sz="800" baseline="0" dirty="0" err="1"/>
                        <a:t>heg</a:t>
                      </a:r>
                      <a:r>
                        <a:rPr lang="en-US" sz="800" baseline="0" dirty="0"/>
                        <a:t> 1ste </a:t>
                      </a:r>
                      <a:r>
                        <a:rPr lang="en-US" sz="800" baseline="0" dirty="0" err="1"/>
                        <a:t>kwartaal</a:t>
                      </a:r>
                      <a:r>
                        <a:rPr lang="en-US" sz="800" baseline="0" dirty="0"/>
                        <a:t> rapport </a:t>
                      </a:r>
                      <a:r>
                        <a:rPr lang="en-US" sz="800" baseline="0" dirty="0" err="1"/>
                        <a:t>aan</a:t>
                      </a:r>
                      <a:r>
                        <a:rPr lang="en-US" sz="800" baseline="0" dirty="0"/>
                        <a:t>. / Gr. 8 attach 1</a:t>
                      </a:r>
                      <a:r>
                        <a:rPr lang="en-US" sz="800" baseline="30000" dirty="0"/>
                        <a:t>st</a:t>
                      </a:r>
                      <a:r>
                        <a:rPr lang="en-US" sz="800" baseline="0" dirty="0"/>
                        <a:t> term report)</a:t>
                      </a: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28945">
                <a:tc>
                  <a:txBody>
                    <a:bodyPr/>
                    <a:lstStyle/>
                    <a:p>
                      <a:r>
                        <a:rPr lang="en-US" sz="800" dirty="0" err="1"/>
                        <a:t>Afskrif</a:t>
                      </a:r>
                      <a:r>
                        <a:rPr lang="en-US" sz="800" baseline="0" dirty="0"/>
                        <a:t> van </a:t>
                      </a:r>
                      <a:r>
                        <a:rPr lang="en-US" sz="800" baseline="0" dirty="0" err="1"/>
                        <a:t>beide</a:t>
                      </a:r>
                      <a:r>
                        <a:rPr lang="en-US" sz="800" baseline="0" dirty="0"/>
                        <a:t> </a:t>
                      </a:r>
                      <a:r>
                        <a:rPr lang="en-US" sz="800" baseline="0" dirty="0" err="1"/>
                        <a:t>ouers</a:t>
                      </a:r>
                      <a:r>
                        <a:rPr lang="en-US" sz="800" baseline="0" dirty="0"/>
                        <a:t> se ID’s. / Copy of both parents’ IDs.</a:t>
                      </a:r>
                      <a:endParaRPr 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3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73695">
                <a:tc>
                  <a:txBody>
                    <a:bodyPr/>
                    <a:lstStyle/>
                    <a:p>
                      <a:r>
                        <a:rPr lang="en-US" sz="800" dirty="0" err="1"/>
                        <a:t>Oorplasing</a:t>
                      </a:r>
                      <a:r>
                        <a:rPr lang="en-US" sz="800" baseline="0" dirty="0"/>
                        <a:t> of </a:t>
                      </a:r>
                      <a:r>
                        <a:rPr lang="en-US" sz="800" baseline="0" dirty="0" err="1"/>
                        <a:t>voorlopige</a:t>
                      </a:r>
                      <a:r>
                        <a:rPr lang="en-US" sz="800" baseline="0" dirty="0"/>
                        <a:t> </a:t>
                      </a:r>
                      <a:r>
                        <a:rPr lang="en-US" sz="800" baseline="0" dirty="0" err="1"/>
                        <a:t>oorplasing</a:t>
                      </a:r>
                      <a:r>
                        <a:rPr lang="en-US" sz="800" baseline="0" dirty="0"/>
                        <a:t> van </a:t>
                      </a:r>
                      <a:r>
                        <a:rPr lang="en-US" sz="800" baseline="0" dirty="0" err="1"/>
                        <a:t>vorige</a:t>
                      </a:r>
                      <a:r>
                        <a:rPr lang="en-US" sz="800" baseline="0" dirty="0"/>
                        <a:t> </a:t>
                      </a:r>
                      <a:r>
                        <a:rPr lang="en-US" sz="800" baseline="0" dirty="0" err="1"/>
                        <a:t>skool</a:t>
                      </a:r>
                      <a:r>
                        <a:rPr lang="en-US" sz="800" baseline="0" dirty="0"/>
                        <a:t>. / Transfer or provisional transfer from previous school. (</a:t>
                      </a:r>
                      <a:r>
                        <a:rPr lang="en-US" sz="800" b="1" baseline="0" dirty="0" err="1"/>
                        <a:t>Nie</a:t>
                      </a:r>
                      <a:r>
                        <a:rPr lang="en-US" sz="800" b="1" baseline="0" dirty="0"/>
                        <a:t> </a:t>
                      </a:r>
                      <a:r>
                        <a:rPr lang="en-US" sz="800" b="1" baseline="0" dirty="0" err="1"/>
                        <a:t>vir</a:t>
                      </a:r>
                      <a:r>
                        <a:rPr lang="en-US" sz="800" b="1" baseline="0" dirty="0"/>
                        <a:t> gr 8/Not for gr 8)</a:t>
                      </a: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58455">
                <a:tc>
                  <a:txBody>
                    <a:bodyPr/>
                    <a:lstStyle/>
                    <a:p>
                      <a:r>
                        <a:rPr lang="en-US" sz="800" dirty="0" err="1"/>
                        <a:t>Bewys</a:t>
                      </a:r>
                      <a:r>
                        <a:rPr lang="en-US" sz="800" dirty="0"/>
                        <a:t> van </a:t>
                      </a:r>
                      <a:r>
                        <a:rPr lang="en-US" sz="800" dirty="0" err="1"/>
                        <a:t>adres</a:t>
                      </a:r>
                      <a:r>
                        <a:rPr lang="en-US" sz="800" dirty="0"/>
                        <a:t>. / Proof of residence.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278468647"/>
              </p:ext>
            </p:extLst>
          </p:nvPr>
        </p:nvGraphicFramePr>
        <p:xfrm>
          <a:off x="164148" y="5347410"/>
          <a:ext cx="6527854" cy="426720"/>
        </p:xfrm>
        <a:graphic>
          <a:graphicData uri="http://schemas.openxmlformats.org/drawingml/2006/table">
            <a:tbl>
              <a:tblPr firstRow="1" bandRow="1">
                <a:tableStyleId>{5C22544A-7EE6-4342-B048-85BDC9FD1C3A}</a:tableStyleId>
              </a:tblPr>
              <a:tblGrid>
                <a:gridCol w="2282838">
                  <a:extLst>
                    <a:ext uri="{9D8B030D-6E8A-4147-A177-3AD203B41FA5}">
                      <a16:colId xmlns:a16="http://schemas.microsoft.com/office/drawing/2014/main" val="20000"/>
                    </a:ext>
                  </a:extLst>
                </a:gridCol>
                <a:gridCol w="1577422">
                  <a:extLst>
                    <a:ext uri="{9D8B030D-6E8A-4147-A177-3AD203B41FA5}">
                      <a16:colId xmlns:a16="http://schemas.microsoft.com/office/drawing/2014/main" val="20001"/>
                    </a:ext>
                  </a:extLst>
                </a:gridCol>
                <a:gridCol w="1812787">
                  <a:extLst>
                    <a:ext uri="{9D8B030D-6E8A-4147-A177-3AD203B41FA5}">
                      <a16:colId xmlns:a16="http://schemas.microsoft.com/office/drawing/2014/main" val="20002"/>
                    </a:ext>
                  </a:extLst>
                </a:gridCol>
                <a:gridCol w="854807">
                  <a:extLst>
                    <a:ext uri="{9D8B030D-6E8A-4147-A177-3AD203B41FA5}">
                      <a16:colId xmlns:a16="http://schemas.microsoft.com/office/drawing/2014/main" val="3896966788"/>
                    </a:ext>
                  </a:extLst>
                </a:gridCol>
              </a:tblGrid>
              <a:tr h="392083">
                <a:tc>
                  <a:txBody>
                    <a:bodyPr/>
                    <a:lstStyle/>
                    <a:p>
                      <a:r>
                        <a:rPr lang="en-US" sz="1100" b="0" dirty="0">
                          <a:solidFill>
                            <a:schemeClr val="tx1"/>
                          </a:solidFill>
                        </a:rPr>
                        <a:t>Van:</a:t>
                      </a:r>
                    </a:p>
                    <a:p>
                      <a:r>
                        <a:rPr lang="en-US" sz="1100" b="0" dirty="0">
                          <a:solidFill>
                            <a:schemeClr val="tx1"/>
                          </a:solidFill>
                        </a:rPr>
                        <a:t>Surname</a:t>
                      </a:r>
                      <a:r>
                        <a:rPr lang="en-US" sz="11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b="0" dirty="0" err="1">
                          <a:solidFill>
                            <a:schemeClr val="tx1"/>
                          </a:solidFill>
                        </a:rPr>
                        <a:t>Voorletters</a:t>
                      </a:r>
                      <a:r>
                        <a:rPr lang="en-US" sz="1100" b="0" dirty="0">
                          <a:solidFill>
                            <a:schemeClr val="tx1"/>
                          </a:solidFill>
                        </a:rPr>
                        <a:t>:</a:t>
                      </a:r>
                    </a:p>
                    <a:p>
                      <a:r>
                        <a:rPr lang="en-US" sz="1100" b="0" dirty="0">
                          <a:solidFill>
                            <a:schemeClr val="tx1"/>
                          </a:solidFill>
                        </a:rPr>
                        <a:t>Initials: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000" b="0" dirty="0" err="1">
                          <a:solidFill>
                            <a:schemeClr val="tx1"/>
                          </a:solidFill>
                        </a:rPr>
                        <a:t>Geboortedatum</a:t>
                      </a:r>
                      <a:r>
                        <a:rPr lang="en-US" sz="1000" b="0" dirty="0">
                          <a:solidFill>
                            <a:schemeClr val="tx1"/>
                          </a:solidFill>
                        </a:rPr>
                        <a:t>:</a:t>
                      </a:r>
                    </a:p>
                    <a:p>
                      <a:r>
                        <a:rPr lang="en-US" sz="1100" b="0" dirty="0">
                          <a:solidFill>
                            <a:schemeClr val="tx1"/>
                          </a:solidFill>
                        </a:rPr>
                        <a:t>Date of birth: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b="0" dirty="0" err="1">
                          <a:solidFill>
                            <a:schemeClr val="tx1"/>
                          </a:solidFill>
                        </a:rPr>
                        <a:t>Geslag</a:t>
                      </a:r>
                      <a:r>
                        <a:rPr lang="en-US" sz="1100" b="0" dirty="0">
                          <a:solidFill>
                            <a:schemeClr val="tx1"/>
                          </a:solidFill>
                        </a:rPr>
                        <a:t>:</a:t>
                      </a:r>
                    </a:p>
                    <a:p>
                      <a:r>
                        <a:rPr lang="en-US" sz="1100" b="0" dirty="0">
                          <a:solidFill>
                            <a:schemeClr val="tx1"/>
                          </a:solidFill>
                        </a:rPr>
                        <a:t>Gender: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2160750883"/>
              </p:ext>
            </p:extLst>
          </p:nvPr>
        </p:nvGraphicFramePr>
        <p:xfrm>
          <a:off x="164148" y="5774130"/>
          <a:ext cx="6527853" cy="3856557"/>
        </p:xfrm>
        <a:graphic>
          <a:graphicData uri="http://schemas.openxmlformats.org/drawingml/2006/table">
            <a:tbl>
              <a:tblPr firstRow="1" bandRow="1">
                <a:tableStyleId>{5C22544A-7EE6-4342-B048-85BDC9FD1C3A}</a:tableStyleId>
              </a:tblPr>
              <a:tblGrid>
                <a:gridCol w="1682075">
                  <a:extLst>
                    <a:ext uri="{9D8B030D-6E8A-4147-A177-3AD203B41FA5}">
                      <a16:colId xmlns:a16="http://schemas.microsoft.com/office/drawing/2014/main" val="20000"/>
                    </a:ext>
                  </a:extLst>
                </a:gridCol>
                <a:gridCol w="961368">
                  <a:extLst>
                    <a:ext uri="{9D8B030D-6E8A-4147-A177-3AD203B41FA5}">
                      <a16:colId xmlns:a16="http://schemas.microsoft.com/office/drawing/2014/main" val="2895364462"/>
                    </a:ext>
                  </a:extLst>
                </a:gridCol>
                <a:gridCol w="2125014">
                  <a:extLst>
                    <a:ext uri="{9D8B030D-6E8A-4147-A177-3AD203B41FA5}">
                      <a16:colId xmlns:a16="http://schemas.microsoft.com/office/drawing/2014/main" val="1124393750"/>
                    </a:ext>
                  </a:extLst>
                </a:gridCol>
                <a:gridCol w="224111">
                  <a:extLst>
                    <a:ext uri="{9D8B030D-6E8A-4147-A177-3AD203B41FA5}">
                      <a16:colId xmlns:a16="http://schemas.microsoft.com/office/drawing/2014/main" val="1064437518"/>
                    </a:ext>
                  </a:extLst>
                </a:gridCol>
                <a:gridCol w="1535285">
                  <a:extLst>
                    <a:ext uri="{9D8B030D-6E8A-4147-A177-3AD203B41FA5}">
                      <a16:colId xmlns:a16="http://schemas.microsoft.com/office/drawing/2014/main" val="1850540442"/>
                    </a:ext>
                  </a:extLst>
                </a:gridCol>
              </a:tblGrid>
              <a:tr h="421842">
                <a:tc gridSpan="2">
                  <a:txBody>
                    <a:bodyPr/>
                    <a:lstStyle/>
                    <a:p>
                      <a:r>
                        <a:rPr lang="en-US" sz="1100" b="0" dirty="0">
                          <a:solidFill>
                            <a:schemeClr val="tx1"/>
                          </a:solidFill>
                          <a:latin typeface="+mn-lt"/>
                        </a:rPr>
                        <a:t>Volle</a:t>
                      </a:r>
                      <a:r>
                        <a:rPr lang="en-US" sz="1100" b="0" baseline="0" dirty="0">
                          <a:solidFill>
                            <a:schemeClr val="tx1"/>
                          </a:solidFill>
                          <a:latin typeface="+mn-lt"/>
                        </a:rPr>
                        <a:t> name / Full names:</a:t>
                      </a:r>
                      <a:endParaRPr lang="en-US" sz="11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1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indent="0"/>
                      <a:endParaRPr lang="en-US" sz="1000" b="0" dirty="0">
                        <a:solidFill>
                          <a:schemeClr val="tx1"/>
                        </a:solidFill>
                        <a:latin typeface="+mn-lt"/>
                      </a:endParaRPr>
                    </a:p>
                    <a:p>
                      <a:pPr marL="0" indent="0"/>
                      <a:r>
                        <a:rPr lang="en-US" sz="1000" b="0" dirty="0">
                          <a:solidFill>
                            <a:schemeClr val="tx1"/>
                          </a:solidFill>
                          <a:latin typeface="+mn-lt"/>
                        </a:rPr>
                        <a:t>ID/ </a:t>
                      </a:r>
                      <a:r>
                        <a:rPr lang="en-US" sz="1000" b="0" dirty="0" err="1">
                          <a:solidFill>
                            <a:schemeClr val="tx1"/>
                          </a:solidFill>
                          <a:latin typeface="+mn-lt"/>
                        </a:rPr>
                        <a:t>Paspport</a:t>
                      </a:r>
                      <a:r>
                        <a:rPr lang="en-US" sz="1000" b="0" dirty="0">
                          <a:solidFill>
                            <a:schemeClr val="tx1"/>
                          </a:solidFill>
                          <a:latin typeface="+mn-lt"/>
                        </a:rPr>
                        <a:t>/ Passport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tc>
                <a:extLst>
                  <a:ext uri="{0D108BD9-81ED-4DB2-BD59-A6C34878D82A}">
                    <a16:rowId xmlns:a16="http://schemas.microsoft.com/office/drawing/2014/main" val="10000"/>
                  </a:ext>
                </a:extLst>
              </a:tr>
              <a:tr h="421842">
                <a:tc>
                  <a:txBody>
                    <a:bodyPr/>
                    <a:lstStyle/>
                    <a:p>
                      <a:r>
                        <a:rPr lang="en-US" sz="1100" b="0" dirty="0" err="1">
                          <a:solidFill>
                            <a:schemeClr val="tx1"/>
                          </a:solidFill>
                          <a:latin typeface="+mn-lt"/>
                        </a:rPr>
                        <a:t>Jare</a:t>
                      </a:r>
                      <a:r>
                        <a:rPr lang="en-US" sz="1100" b="0" dirty="0">
                          <a:solidFill>
                            <a:schemeClr val="tx1"/>
                          </a:solidFill>
                          <a:latin typeface="+mn-lt"/>
                        </a:rPr>
                        <a:t> in </a:t>
                      </a:r>
                      <a:r>
                        <a:rPr lang="en-US" sz="1100" b="0" dirty="0" err="1">
                          <a:solidFill>
                            <a:schemeClr val="tx1"/>
                          </a:solidFill>
                          <a:latin typeface="+mn-lt"/>
                        </a:rPr>
                        <a:t>huidige</a:t>
                      </a:r>
                      <a:r>
                        <a:rPr lang="en-US" sz="1100" b="0" dirty="0">
                          <a:solidFill>
                            <a:schemeClr val="tx1"/>
                          </a:solidFill>
                          <a:latin typeface="+mn-lt"/>
                        </a:rPr>
                        <a:t> </a:t>
                      </a:r>
                      <a:r>
                        <a:rPr lang="en-US" sz="1100" b="0" dirty="0" err="1">
                          <a:solidFill>
                            <a:schemeClr val="tx1"/>
                          </a:solidFill>
                          <a:latin typeface="+mn-lt"/>
                        </a:rPr>
                        <a:t>graad</a:t>
                      </a:r>
                      <a:r>
                        <a:rPr lang="en-US" sz="1100" b="0" dirty="0">
                          <a:solidFill>
                            <a:schemeClr val="tx1"/>
                          </a:solidFill>
                          <a:latin typeface="+mn-lt"/>
                        </a:rPr>
                        <a:t>: </a:t>
                      </a:r>
                    </a:p>
                    <a:p>
                      <a:r>
                        <a:rPr lang="en-US" sz="1100" b="0" dirty="0">
                          <a:solidFill>
                            <a:schemeClr val="tx1"/>
                          </a:solidFill>
                          <a:latin typeface="+mn-lt"/>
                        </a:rPr>
                        <a:t>Years in current grade: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b="0" dirty="0">
                          <a:solidFill>
                            <a:schemeClr val="tx1"/>
                          </a:solidFill>
                          <a:latin typeface="+mn-lt"/>
                        </a:rPr>
                        <a:t>Ras Race: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100" b="0" dirty="0">
                          <a:solidFill>
                            <a:schemeClr val="tx1"/>
                          </a:solidFill>
                          <a:latin typeface="+mn-lt"/>
                        </a:rPr>
                        <a:t>Land van </a:t>
                      </a:r>
                      <a:r>
                        <a:rPr lang="en-ZA" sz="1100" b="0" dirty="0" err="1">
                          <a:solidFill>
                            <a:schemeClr val="tx1"/>
                          </a:solidFill>
                          <a:latin typeface="+mn-lt"/>
                        </a:rPr>
                        <a:t>herkoms</a:t>
                      </a:r>
                      <a:r>
                        <a:rPr lang="en-ZA" sz="1100" b="0">
                          <a:solidFill>
                            <a:schemeClr val="tx1"/>
                          </a:solidFill>
                          <a:latin typeface="+mn-lt"/>
                        </a:rPr>
                        <a:t>:</a:t>
                      </a:r>
                    </a:p>
                    <a:p>
                      <a:r>
                        <a:rPr lang="en-ZA" sz="1100" b="0" dirty="0">
                          <a:solidFill>
                            <a:schemeClr val="tx1"/>
                          </a:solidFill>
                          <a:latin typeface="+mn-lt"/>
                        </a:rPr>
                        <a:t>Country of origin:</a:t>
                      </a:r>
                      <a:endParaRPr lang="en-US" sz="11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r>
                        <a:rPr lang="en-US" sz="1100" b="0" dirty="0" err="1">
                          <a:solidFill>
                            <a:schemeClr val="tx1"/>
                          </a:solidFill>
                          <a:latin typeface="+mn-lt"/>
                        </a:rPr>
                        <a:t>Burgerskap</a:t>
                      </a:r>
                      <a:r>
                        <a:rPr lang="en-US" sz="1100" b="0" dirty="0">
                          <a:solidFill>
                            <a:schemeClr val="tx1"/>
                          </a:solidFill>
                          <a:latin typeface="+mn-lt"/>
                        </a:rPr>
                        <a:t>:</a:t>
                      </a:r>
                    </a:p>
                    <a:p>
                      <a:r>
                        <a:rPr lang="en-US" sz="1100" b="0" dirty="0">
                          <a:solidFill>
                            <a:schemeClr val="tx1"/>
                          </a:solidFill>
                          <a:latin typeface="+mn-lt"/>
                        </a:rPr>
                        <a:t>Citizenship: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extLst>
                  <a:ext uri="{0D108BD9-81ED-4DB2-BD59-A6C34878D82A}">
                    <a16:rowId xmlns:a16="http://schemas.microsoft.com/office/drawing/2014/main" val="538453809"/>
                  </a:ext>
                </a:extLst>
              </a:tr>
              <a:tr h="421842">
                <a:tc>
                  <a:txBody>
                    <a:bodyPr/>
                    <a:lstStyle/>
                    <a:p>
                      <a:r>
                        <a:rPr lang="en-US" sz="1100" b="0" dirty="0">
                          <a:solidFill>
                            <a:schemeClr val="tx1"/>
                          </a:solidFill>
                          <a:latin typeface="+mn-lt"/>
                        </a:rPr>
                        <a:t>Huis </a:t>
                      </a:r>
                      <a:r>
                        <a:rPr lang="en-US" sz="1100" b="0" dirty="0" err="1">
                          <a:solidFill>
                            <a:schemeClr val="tx1"/>
                          </a:solidFill>
                          <a:latin typeface="+mn-lt"/>
                        </a:rPr>
                        <a:t>telefoon</a:t>
                      </a:r>
                      <a:r>
                        <a:rPr lang="en-US" sz="1100" b="0" dirty="0">
                          <a:solidFill>
                            <a:schemeClr val="tx1"/>
                          </a:solidFill>
                          <a:latin typeface="+mn-lt"/>
                        </a:rPr>
                        <a:t> nr:</a:t>
                      </a:r>
                    </a:p>
                    <a:p>
                      <a:r>
                        <a:rPr lang="en-US" sz="1100" b="0" dirty="0">
                          <a:solidFill>
                            <a:schemeClr val="tx1"/>
                          </a:solidFill>
                          <a:latin typeface="+mn-lt"/>
                        </a:rPr>
                        <a:t>Home telephone nr: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gridSpan="3">
                  <a:txBody>
                    <a:bodyPr/>
                    <a:lstStyle/>
                    <a:p>
                      <a:r>
                        <a:rPr lang="nl-NL" sz="1000" dirty="0"/>
                        <a:t>Naam en van nood kontakpersoon:</a:t>
                      </a:r>
                    </a:p>
                    <a:p>
                      <a:r>
                        <a:rPr lang="nl-NL" sz="1000" dirty="0"/>
                        <a:t>Name and surname of emergency contact person:</a:t>
                      </a:r>
                    </a:p>
                    <a:p>
                      <a:r>
                        <a:rPr lang="nl-NL" sz="1100" dirty="0"/>
                        <a:t>________________________________________</a:t>
                      </a:r>
                      <a:r>
                        <a:rPr lang="nl-NL" sz="1000" dirty="0"/>
                        <a:t>        </a:t>
                      </a:r>
                      <a:endParaRPr lang="fr-FR" sz="1000" dirty="0"/>
                    </a:p>
                    <a:p>
                      <a:r>
                        <a:rPr lang="en-ZA" sz="1000" dirty="0" err="1"/>
                        <a:t>Verwantskap</a:t>
                      </a:r>
                      <a:r>
                        <a:rPr lang="en-ZA" sz="1000" dirty="0"/>
                        <a:t> </a:t>
                      </a:r>
                      <a:r>
                        <a:rPr lang="en-ZA" sz="1000" dirty="0" err="1"/>
                        <a:t>aan</a:t>
                      </a:r>
                      <a:r>
                        <a:rPr lang="en-ZA" sz="1000" dirty="0"/>
                        <a:t> </a:t>
                      </a:r>
                      <a:r>
                        <a:rPr lang="en-ZA" sz="1000" dirty="0" err="1"/>
                        <a:t>leerling</a:t>
                      </a:r>
                      <a:r>
                        <a:rPr lang="en-ZA" sz="1000" dirty="0"/>
                        <a:t> / Relationship to learner: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fr-F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en-ZA"/>
                    </a:p>
                  </a:txBody>
                  <a:tcPr/>
                </a:tc>
                <a:extLst>
                  <a:ext uri="{0D108BD9-81ED-4DB2-BD59-A6C34878D82A}">
                    <a16:rowId xmlns:a16="http://schemas.microsoft.com/office/drawing/2014/main" val="10001"/>
                  </a:ext>
                </a:extLst>
              </a:tr>
              <a:tr h="377558">
                <a:tc>
                  <a:txBody>
                    <a:bodyPr/>
                    <a:lstStyle/>
                    <a:p>
                      <a:r>
                        <a:rPr lang="en-US" sz="1100" b="0" dirty="0" err="1">
                          <a:solidFill>
                            <a:schemeClr val="tx1"/>
                          </a:solidFill>
                          <a:latin typeface="+mn-lt"/>
                        </a:rPr>
                        <a:t>Noodkontaknommer</a:t>
                      </a:r>
                      <a:r>
                        <a:rPr lang="en-US" sz="1100" b="0" dirty="0">
                          <a:solidFill>
                            <a:schemeClr val="tx1"/>
                          </a:solidFill>
                          <a:latin typeface="+mn-lt"/>
                        </a:rPr>
                        <a:t>:</a:t>
                      </a:r>
                    </a:p>
                    <a:p>
                      <a:r>
                        <a:rPr lang="en-US" sz="1100" b="0" dirty="0">
                          <a:solidFill>
                            <a:schemeClr val="tx1"/>
                          </a:solidFill>
                          <a:latin typeface="+mn-lt"/>
                        </a:rPr>
                        <a:t>Emergency contact no:</a:t>
                      </a:r>
                    </a:p>
                    <a:p>
                      <a:endParaRPr lang="en-US" sz="1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Z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vMerge="1">
                  <a:txBody>
                    <a:bodyPr/>
                    <a:lstStyle/>
                    <a:p>
                      <a:endParaRPr lang="en-Z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en-ZA"/>
                    </a:p>
                  </a:txBody>
                  <a:tcPr/>
                </a:tc>
                <a:tc hMerge="1" vMerge="1">
                  <a:txBody>
                    <a:bodyPr/>
                    <a:lstStyle/>
                    <a:p>
                      <a:endParaRPr lang="en-ZA"/>
                    </a:p>
                  </a:txBody>
                  <a:tcPr/>
                </a:tc>
                <a:extLst>
                  <a:ext uri="{0D108BD9-81ED-4DB2-BD59-A6C34878D82A}">
                    <a16:rowId xmlns:a16="http://schemas.microsoft.com/office/drawing/2014/main" val="430532374"/>
                  </a:ext>
                </a:extLst>
              </a:tr>
              <a:tr h="615315">
                <a:tc gridSpan="5">
                  <a:txBody>
                    <a:bodyPr/>
                    <a:lstStyle/>
                    <a:p>
                      <a:r>
                        <a:rPr lang="en-ZA" sz="1100" dirty="0" err="1"/>
                        <a:t>Woonadres</a:t>
                      </a:r>
                      <a:r>
                        <a:rPr lang="en-ZA" sz="1100" dirty="0"/>
                        <a:t> (</a:t>
                      </a:r>
                      <a:r>
                        <a:rPr lang="en-ZA" sz="1100" dirty="0" err="1"/>
                        <a:t>waar</a:t>
                      </a:r>
                      <a:r>
                        <a:rPr lang="en-ZA" sz="1100" dirty="0"/>
                        <a:t> </a:t>
                      </a:r>
                      <a:r>
                        <a:rPr lang="en-ZA" sz="1100" dirty="0" err="1"/>
                        <a:t>leerling</a:t>
                      </a:r>
                      <a:r>
                        <a:rPr lang="en-ZA" sz="1100" dirty="0"/>
                        <a:t> </a:t>
                      </a:r>
                      <a:r>
                        <a:rPr lang="en-ZA" sz="1100" dirty="0" err="1"/>
                        <a:t>woon</a:t>
                      </a:r>
                      <a:r>
                        <a:rPr lang="en-ZA" sz="1100" dirty="0"/>
                        <a:t>):</a:t>
                      </a:r>
                    </a:p>
                    <a:p>
                      <a:r>
                        <a:rPr lang="en-ZA" sz="1100" dirty="0"/>
                        <a:t>Residence (address where learner resides):                                                          </a:t>
                      </a:r>
                      <a:r>
                        <a:rPr lang="en-ZA" sz="1200" dirty="0"/>
                        <a:t>                                                                                                                    </a:t>
                      </a:r>
                    </a:p>
                    <a:p>
                      <a:r>
                        <a:rPr lang="en-ZA" sz="1000" b="1" dirty="0" err="1"/>
                        <a:t>Poskode</a:t>
                      </a:r>
                      <a:r>
                        <a:rPr lang="en-ZA" sz="1000" b="1" dirty="0"/>
                        <a:t>: /  Postal 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extLst>
                  <a:ext uri="{0D108BD9-81ED-4DB2-BD59-A6C34878D82A}">
                    <a16:rowId xmlns:a16="http://schemas.microsoft.com/office/drawing/2014/main" val="3413585685"/>
                  </a:ext>
                </a:extLst>
              </a:tr>
              <a:tr h="396296">
                <a:tc gridSpan="2">
                  <a:txBody>
                    <a:bodyPr/>
                    <a:lstStyle/>
                    <a:p>
                      <a:r>
                        <a:rPr lang="en-US" sz="1100" b="0" dirty="0" err="1">
                          <a:solidFill>
                            <a:schemeClr val="tx1"/>
                          </a:solidFill>
                          <a:effectLst/>
                          <a:latin typeface="+mn-lt"/>
                        </a:rPr>
                        <a:t>Leerlingsel</a:t>
                      </a:r>
                      <a:r>
                        <a:rPr lang="en-US" sz="1100" b="0" dirty="0">
                          <a:solidFill>
                            <a:schemeClr val="tx1"/>
                          </a:solidFill>
                          <a:effectLst/>
                          <a:latin typeface="+mn-lt"/>
                        </a:rPr>
                        <a:t> no:</a:t>
                      </a:r>
                    </a:p>
                    <a:p>
                      <a:r>
                        <a:rPr lang="en-US" sz="1100" b="0" dirty="0">
                          <a:solidFill>
                            <a:schemeClr val="tx1"/>
                          </a:solidFill>
                          <a:effectLst/>
                          <a:latin typeface="+mn-lt"/>
                        </a:rPr>
                        <a:t>Learner cell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r>
                        <a:rPr lang="en-US" sz="1050" b="0" dirty="0" err="1">
                          <a:solidFill>
                            <a:schemeClr val="tx1"/>
                          </a:solidFill>
                          <a:latin typeface="+mn-lt"/>
                        </a:rPr>
                        <a:t>Huistaal</a:t>
                      </a:r>
                      <a:r>
                        <a:rPr lang="en-US" sz="1050" b="0" dirty="0">
                          <a:solidFill>
                            <a:schemeClr val="tx1"/>
                          </a:solidFill>
                          <a:latin typeface="+mn-lt"/>
                        </a:rPr>
                        <a:t>:</a:t>
                      </a:r>
                    </a:p>
                    <a:p>
                      <a:r>
                        <a:rPr lang="en-US" sz="1050" b="0" dirty="0">
                          <a:solidFill>
                            <a:schemeClr val="tx1"/>
                          </a:solidFill>
                          <a:latin typeface="+mn-lt"/>
                        </a:rPr>
                        <a:t>Home Language:</a:t>
                      </a:r>
                      <a:endParaRPr lang="en-ZA"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lvl="0" indent="0" algn="l" defTabSz="67674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black"/>
                          </a:solidFill>
                          <a:effectLst/>
                          <a:uLnTx/>
                          <a:uFillTx/>
                          <a:latin typeface="+mn-lt"/>
                          <a:ea typeface="+mn-ea"/>
                          <a:cs typeface="+mn-cs"/>
                        </a:rPr>
                        <a:t>Koshuis</a:t>
                      </a:r>
                      <a:r>
                        <a:rPr kumimoji="0" lang="en-US" sz="1050" b="0" i="0" u="none" strike="noStrike" kern="1200" cap="none" spc="0" normalizeH="0" baseline="0" noProof="0" dirty="0">
                          <a:ln>
                            <a:noFill/>
                          </a:ln>
                          <a:solidFill>
                            <a:prstClr val="black"/>
                          </a:solidFill>
                          <a:effectLst/>
                          <a:uLnTx/>
                          <a:uFillTx/>
                          <a:latin typeface="+mn-lt"/>
                          <a:ea typeface="+mn-ea"/>
                          <a:cs typeface="+mn-cs"/>
                        </a:rPr>
                        <a:t>: </a:t>
                      </a:r>
                      <a:r>
                        <a:rPr kumimoji="0" lang="en-US" sz="1000" b="0" i="0" u="none" strike="noStrike" kern="1200" cap="none" spc="0" normalizeH="0" baseline="0" noProof="0" dirty="0">
                          <a:ln>
                            <a:noFill/>
                          </a:ln>
                          <a:solidFill>
                            <a:prstClr val="black"/>
                          </a:solidFill>
                          <a:effectLst/>
                          <a:uLnTx/>
                          <a:uFillTx/>
                          <a:latin typeface="+mn-lt"/>
                          <a:ea typeface="+mn-ea"/>
                          <a:cs typeface="+mn-cs"/>
                        </a:rPr>
                        <a:t>Ja/Nee: ______</a:t>
                      </a:r>
                    </a:p>
                    <a:p>
                      <a:pPr marL="0" marR="0" lvl="0" indent="0" algn="l" defTabSz="67674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mn-lt"/>
                          <a:ea typeface="+mn-ea"/>
                          <a:cs typeface="+mn-cs"/>
                        </a:rPr>
                        <a:t>Hostel:   </a:t>
                      </a:r>
                      <a:r>
                        <a:rPr kumimoji="0" lang="en-US" sz="1000" b="0" i="0" u="none" strike="noStrike" kern="1200" cap="none" spc="0" normalizeH="0" baseline="0" noProof="0" dirty="0">
                          <a:ln>
                            <a:noFill/>
                          </a:ln>
                          <a:solidFill>
                            <a:prstClr val="black"/>
                          </a:solidFill>
                          <a:effectLst/>
                          <a:uLnTx/>
                          <a:uFillTx/>
                          <a:latin typeface="+mn-lt"/>
                          <a:ea typeface="+mn-ea"/>
                          <a:cs typeface="+mn-cs"/>
                        </a:rPr>
                        <a:t>Yes/No: ______</a:t>
                      </a:r>
                      <a:endParaRPr kumimoji="0" lang="en-US" sz="1050" b="0"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06776">
                <a:tc>
                  <a:txBody>
                    <a:bodyPr/>
                    <a:lstStyle/>
                    <a:p>
                      <a:pPr marL="0" marR="0" lvl="0" indent="0" algn="l" defTabSz="676747"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dirty="0" err="1">
                          <a:ln>
                            <a:noFill/>
                          </a:ln>
                          <a:solidFill>
                            <a:prstClr val="black"/>
                          </a:solidFill>
                          <a:effectLst/>
                          <a:uLnTx/>
                          <a:uFillTx/>
                          <a:latin typeface="+mn-lt"/>
                          <a:ea typeface="+mn-ea"/>
                          <a:cs typeface="+mn-cs"/>
                        </a:rPr>
                        <a:t>Ouer</a:t>
                      </a:r>
                      <a:r>
                        <a:rPr kumimoji="0" lang="en-ZA" sz="1000" b="0" i="0" u="none" strike="noStrike" kern="1200" cap="none" spc="0" normalizeH="0" baseline="0" noProof="0" dirty="0">
                          <a:ln>
                            <a:noFill/>
                          </a:ln>
                          <a:solidFill>
                            <a:prstClr val="black"/>
                          </a:solidFill>
                          <a:effectLst/>
                          <a:uLnTx/>
                          <a:uFillTx/>
                          <a:latin typeface="+mn-lt"/>
                          <a:ea typeface="+mn-ea"/>
                          <a:cs typeface="+mn-cs"/>
                        </a:rPr>
                        <a:t> </a:t>
                      </a:r>
                      <a:r>
                        <a:rPr kumimoji="0" lang="en-ZA" sz="1000" b="0" i="0" u="none" strike="noStrike" kern="1200" cap="none" spc="0" normalizeH="0" baseline="0" noProof="0" dirty="0" err="1">
                          <a:ln>
                            <a:noFill/>
                          </a:ln>
                          <a:solidFill>
                            <a:prstClr val="black"/>
                          </a:solidFill>
                          <a:effectLst/>
                          <a:uLnTx/>
                          <a:uFillTx/>
                          <a:latin typeface="+mn-lt"/>
                          <a:ea typeface="+mn-ea"/>
                          <a:cs typeface="+mn-cs"/>
                        </a:rPr>
                        <a:t>oorlede</a:t>
                      </a:r>
                      <a:r>
                        <a:rPr kumimoji="0" lang="en-ZA"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676747"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dirty="0">
                          <a:ln>
                            <a:noFill/>
                          </a:ln>
                          <a:solidFill>
                            <a:prstClr val="black"/>
                          </a:solidFill>
                          <a:effectLst/>
                          <a:uLnTx/>
                          <a:uFillTx/>
                          <a:latin typeface="+mn-lt"/>
                          <a:ea typeface="+mn-ea"/>
                          <a:cs typeface="+mn-cs"/>
                        </a:rPr>
                        <a:t>Deceased parent</a:t>
                      </a:r>
                      <a:r>
                        <a:rPr kumimoji="0" lang="en-ZA" sz="1100" b="0" i="0" u="none" strike="noStrike" kern="1200" cap="none" spc="0" normalizeH="0" baseline="0" noProof="0" dirty="0">
                          <a:ln>
                            <a:noFill/>
                          </a:ln>
                          <a:solidFill>
                            <a:prstClr val="black"/>
                          </a:solidFill>
                          <a:effectLst/>
                          <a:uLnTx/>
                          <a:uFillTx/>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r>
                        <a:rPr lang="en-ZA" sz="1000" b="0" dirty="0"/>
                        <a:t>Metode van Vervoer </a:t>
                      </a:r>
                      <a:r>
                        <a:rPr lang="en-ZA" sz="1000" b="0" dirty="0" err="1"/>
                        <a:t>na</a:t>
                      </a:r>
                      <a:r>
                        <a:rPr lang="en-ZA" sz="1000" b="0" dirty="0"/>
                        <a:t> </a:t>
                      </a:r>
                      <a:r>
                        <a:rPr lang="en-ZA" sz="1000" b="0" dirty="0" err="1"/>
                        <a:t>skool</a:t>
                      </a:r>
                      <a:r>
                        <a:rPr lang="en-ZA" sz="1000" b="0" dirty="0"/>
                        <a:t>: </a:t>
                      </a:r>
                      <a:r>
                        <a:rPr lang="en-ZA" sz="900" b="0" dirty="0"/>
                        <a:t>(</a:t>
                      </a:r>
                      <a:r>
                        <a:rPr lang="en-ZA" sz="900" b="0" dirty="0" err="1">
                          <a:sym typeface="Wingdings" panose="05000000000000000000" pitchFamily="2" charset="2"/>
                        </a:rPr>
                        <a:t>ouers,loop,fiets,bus,huurmotor</a:t>
                      </a:r>
                      <a:r>
                        <a:rPr lang="en-ZA" sz="900" b="0" dirty="0">
                          <a:sym typeface="Wingdings" panose="05000000000000000000" pitchFamily="2" charset="2"/>
                        </a:rPr>
                        <a:t>):_________________________</a:t>
                      </a:r>
                      <a:endParaRPr lang="en-ZA" sz="900" b="0" dirty="0"/>
                    </a:p>
                    <a:p>
                      <a:r>
                        <a:rPr lang="en-ZA" sz="1000" b="0" dirty="0"/>
                        <a:t>Mode of transport to school</a:t>
                      </a:r>
                      <a:r>
                        <a:rPr lang="en-ZA" sz="900" b="0" dirty="0"/>
                        <a:t>:  (walk, bicycle, parent, bus, taxi): ___________________________</a:t>
                      </a:r>
                    </a:p>
                    <a:p>
                      <a:endParaRPr lang="en-ZA" sz="400" b="0" dirty="0"/>
                    </a:p>
                    <a:p>
                      <a:r>
                        <a:rPr lang="en-ZA" sz="1000" b="0" dirty="0"/>
                        <a:t>Kerk / Church: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tc>
                <a:extLst>
                  <a:ext uri="{0D108BD9-81ED-4DB2-BD59-A6C34878D82A}">
                    <a16:rowId xmlns:a16="http://schemas.microsoft.com/office/drawing/2014/main" val="2124273395"/>
                  </a:ext>
                </a:extLst>
              </a:tr>
              <a:tr h="166746">
                <a:tc gridSpan="5">
                  <a:txBody>
                    <a:bodyPr/>
                    <a:lstStyle/>
                    <a:p>
                      <a:pPr algn="ctr"/>
                      <a:r>
                        <a:rPr lang="en-US" sz="1400" b="1" dirty="0"/>
                        <a:t>KEUSEVAKKE GR 8 / SUBJECT CHOICES FOR GR 8</a:t>
                      </a:r>
                    </a:p>
                    <a:p>
                      <a:r>
                        <a:rPr lang="en-US" sz="1200" b="0" dirty="0" err="1"/>
                        <a:t>Hotelbestuur</a:t>
                      </a:r>
                      <a:r>
                        <a:rPr lang="en-US" sz="1200" b="0" dirty="0"/>
                        <a:t>/ Hospitality or Kuns/Art: </a:t>
                      </a:r>
                      <a:r>
                        <a:rPr lang="en-US" sz="1100" b="0" dirty="0"/>
                        <a:t>_______________________________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tc>
                <a:extLst>
                  <a:ext uri="{0D108BD9-81ED-4DB2-BD59-A6C34878D82A}">
                    <a16:rowId xmlns:a16="http://schemas.microsoft.com/office/drawing/2014/main" val="146051426"/>
                  </a:ext>
                </a:extLst>
              </a:tr>
            </a:tbl>
          </a:graphicData>
        </a:graphic>
      </p:graphicFrame>
      <p:sp>
        <p:nvSpPr>
          <p:cNvPr id="14" name="object 15">
            <a:extLst>
              <a:ext uri="{FF2B5EF4-FFF2-40B4-BE49-F238E27FC236}">
                <a16:creationId xmlns:a16="http://schemas.microsoft.com/office/drawing/2014/main" id="{61141EF0-69D5-40F3-A327-F680E888B84C}"/>
              </a:ext>
            </a:extLst>
          </p:cNvPr>
          <p:cNvSpPr/>
          <p:nvPr/>
        </p:nvSpPr>
        <p:spPr>
          <a:xfrm>
            <a:off x="5605096" y="1713355"/>
            <a:ext cx="561974" cy="596043"/>
          </a:xfrm>
          <a:prstGeom prst="rect">
            <a:avLst/>
          </a:prstGeom>
          <a:blipFill>
            <a:blip r:embed="rId3" cstate="print"/>
            <a:stretch>
              <a:fillRect/>
            </a:stretch>
          </a:blipFill>
        </p:spPr>
        <p:txBody>
          <a:bodyPr wrap="square" lIns="0" tIns="0" rIns="0" bIns="0" rtlCol="0">
            <a:noAutofit/>
          </a:bodyPr>
          <a:lstStyle/>
          <a:p>
            <a:pPr defTabSz="914400">
              <a:defRPr/>
            </a:pPr>
            <a:endParaRPr sz="1800" kern="0" dirty="0">
              <a:solidFill>
                <a:prstClr val="black"/>
              </a:solidFill>
            </a:endParaRPr>
          </a:p>
        </p:txBody>
      </p:sp>
      <p:sp>
        <p:nvSpPr>
          <p:cNvPr id="2" name="Rectangle 1">
            <a:extLst>
              <a:ext uri="{FF2B5EF4-FFF2-40B4-BE49-F238E27FC236}">
                <a16:creationId xmlns:a16="http://schemas.microsoft.com/office/drawing/2014/main" id="{936842F5-C084-4B6D-BDB0-0A760D30836D}"/>
              </a:ext>
            </a:extLst>
          </p:cNvPr>
          <p:cNvSpPr/>
          <p:nvPr/>
        </p:nvSpPr>
        <p:spPr>
          <a:xfrm flipH="1">
            <a:off x="5190419" y="1510798"/>
            <a:ext cx="1154750" cy="1323439"/>
          </a:xfrm>
          <a:prstGeom prst="rect">
            <a:avLst/>
          </a:prstGeom>
          <a:noFill/>
          <a:ln>
            <a:solidFill>
              <a:schemeClr val="tx1"/>
            </a:solidFill>
          </a:ln>
        </p:spPr>
        <p:txBody>
          <a:bodyPr wrap="square" lIns="91440" tIns="45720" rIns="91440" bIns="45720">
            <a:spAutoFit/>
          </a:bodyPr>
          <a:lstStyle/>
          <a:p>
            <a:pPr algn="ctr"/>
            <a:r>
              <a:rPr lang="en-US" sz="1000" dirty="0">
                <a:ln w="0"/>
                <a:effectLst>
                  <a:outerShdw blurRad="38100" dist="19050" dir="2700000" algn="tl" rotWithShape="0">
                    <a:schemeClr val="dk1">
                      <a:alpha val="40000"/>
                    </a:schemeClr>
                  </a:outerShdw>
                </a:effectLst>
              </a:rPr>
              <a:t>Id </a:t>
            </a:r>
            <a:r>
              <a:rPr lang="en-US" sz="1000" dirty="0" err="1">
                <a:ln w="0"/>
                <a:effectLst>
                  <a:outerShdw blurRad="38100" dist="19050" dir="2700000" algn="tl" rotWithShape="0">
                    <a:schemeClr val="dk1">
                      <a:alpha val="40000"/>
                    </a:schemeClr>
                  </a:outerShdw>
                </a:effectLst>
              </a:rPr>
              <a:t>foto</a:t>
            </a:r>
            <a:r>
              <a:rPr lang="en-US" sz="1000" dirty="0">
                <a:ln w="0"/>
                <a:effectLst>
                  <a:outerShdw blurRad="38100" dist="19050" dir="2700000" algn="tl" rotWithShape="0">
                    <a:schemeClr val="dk1">
                      <a:alpha val="40000"/>
                    </a:schemeClr>
                  </a:outerShdw>
                </a:effectLst>
              </a:rPr>
              <a:t> – </a:t>
            </a:r>
            <a:r>
              <a:rPr lang="en-US" sz="1000" dirty="0" err="1">
                <a:ln w="0"/>
                <a:effectLst>
                  <a:outerShdw blurRad="38100" dist="19050" dir="2700000" algn="tl" rotWithShape="0">
                    <a:schemeClr val="dk1">
                      <a:alpha val="40000"/>
                    </a:schemeClr>
                  </a:outerShdw>
                </a:effectLst>
              </a:rPr>
              <a:t>Huidige</a:t>
            </a:r>
            <a:r>
              <a:rPr lang="en-US" sz="1000" dirty="0">
                <a:ln w="0"/>
                <a:effectLst>
                  <a:outerShdw blurRad="38100" dist="19050" dir="2700000" algn="tl" rotWithShape="0">
                    <a:schemeClr val="dk1">
                      <a:alpha val="40000"/>
                    </a:schemeClr>
                  </a:outerShdw>
                </a:effectLst>
              </a:rPr>
              <a:t> </a:t>
            </a:r>
            <a:r>
              <a:rPr lang="en-US" sz="1000" dirty="0" err="1">
                <a:ln w="0"/>
                <a:effectLst>
                  <a:outerShdw blurRad="38100" dist="19050" dir="2700000" algn="tl" rotWithShape="0">
                    <a:schemeClr val="dk1">
                      <a:alpha val="40000"/>
                    </a:schemeClr>
                  </a:outerShdw>
                </a:effectLst>
              </a:rPr>
              <a:t>foto</a:t>
            </a:r>
            <a:endParaRPr lang="en-US" sz="1000" dirty="0">
              <a:ln w="0"/>
              <a:effectLst>
                <a:outerShdw blurRad="38100" dist="19050" dir="2700000" algn="tl" rotWithShape="0">
                  <a:schemeClr val="dk1">
                    <a:alpha val="40000"/>
                  </a:schemeClr>
                </a:outerShdw>
              </a:effectLst>
            </a:endParaRPr>
          </a:p>
          <a:p>
            <a:pPr algn="ctr"/>
            <a:endParaRPr lang="en-US" sz="1000" dirty="0">
              <a:ln w="0"/>
              <a:effectLst>
                <a:outerShdw blurRad="38100" dist="19050" dir="2700000" algn="tl" rotWithShape="0">
                  <a:schemeClr val="dk1">
                    <a:alpha val="40000"/>
                  </a:schemeClr>
                </a:outerShdw>
              </a:effectLst>
            </a:endParaRPr>
          </a:p>
          <a:p>
            <a:pPr algn="ctr"/>
            <a:endParaRPr lang="en-US" sz="1000" dirty="0">
              <a:ln w="0"/>
              <a:effectLst>
                <a:outerShdw blurRad="38100" dist="19050" dir="2700000" algn="tl" rotWithShape="0">
                  <a:schemeClr val="dk1">
                    <a:alpha val="40000"/>
                  </a:schemeClr>
                </a:outerShdw>
              </a:effectLst>
            </a:endParaRPr>
          </a:p>
          <a:p>
            <a:pPr algn="ctr"/>
            <a:endParaRPr lang="en-US" sz="1000" dirty="0">
              <a:ln w="0"/>
              <a:effectLst>
                <a:outerShdw blurRad="38100" dist="19050" dir="2700000" algn="tl" rotWithShape="0">
                  <a:schemeClr val="dk1">
                    <a:alpha val="40000"/>
                  </a:schemeClr>
                </a:outerShdw>
              </a:effectLst>
            </a:endParaRPr>
          </a:p>
          <a:p>
            <a:pPr algn="ctr"/>
            <a:r>
              <a:rPr lang="en-US" sz="1000" dirty="0">
                <a:ln w="0"/>
                <a:effectLst>
                  <a:outerShdw blurRad="38100" dist="19050" dir="2700000" algn="tl" rotWithShape="0">
                    <a:schemeClr val="dk1">
                      <a:alpha val="40000"/>
                    </a:schemeClr>
                  </a:outerShdw>
                </a:effectLst>
              </a:rPr>
              <a:t>Id photo – Current photo</a:t>
            </a:r>
          </a:p>
          <a:p>
            <a:pPr algn="ctr"/>
            <a:endParaRPr lang="en-US" sz="1000" dirty="0">
              <a:ln w="0"/>
              <a:effectLst>
                <a:outerShdw blurRad="38100" dist="19050" dir="2700000" algn="tl" rotWithShape="0">
                  <a:schemeClr val="dk1">
                    <a:alpha val="40000"/>
                  </a:schemeClr>
                </a:outerShdw>
              </a:effectLst>
            </a:endParaRPr>
          </a:p>
        </p:txBody>
      </p:sp>
      <p:sp>
        <p:nvSpPr>
          <p:cNvPr id="4" name="Footer Placeholder 3">
            <a:extLst>
              <a:ext uri="{FF2B5EF4-FFF2-40B4-BE49-F238E27FC236}">
                <a16:creationId xmlns:a16="http://schemas.microsoft.com/office/drawing/2014/main" id="{6086CCE3-FC3D-498D-8F33-F6050952DB33}"/>
              </a:ext>
            </a:extLst>
          </p:cNvPr>
          <p:cNvSpPr>
            <a:spLocks noGrp="1"/>
          </p:cNvSpPr>
          <p:nvPr>
            <p:ph type="ftr" sz="quarter" idx="11"/>
          </p:nvPr>
        </p:nvSpPr>
        <p:spPr>
          <a:xfrm>
            <a:off x="3883034" y="10175443"/>
            <a:ext cx="2284036" cy="521317"/>
          </a:xfrm>
        </p:spPr>
        <p:txBody>
          <a:bodyPr/>
          <a:lstStyle/>
          <a:p>
            <a:r>
              <a:rPr lang="en-US" dirty="0"/>
              <a:t>P 1 /6 </a:t>
            </a:r>
          </a:p>
        </p:txBody>
      </p:sp>
      <p:cxnSp>
        <p:nvCxnSpPr>
          <p:cNvPr id="13" name="Straight Connector 12">
            <a:extLst>
              <a:ext uri="{FF2B5EF4-FFF2-40B4-BE49-F238E27FC236}">
                <a16:creationId xmlns:a16="http://schemas.microsoft.com/office/drawing/2014/main" id="{21791EAD-8CE1-4BF8-B036-FC6D76401C8A}"/>
              </a:ext>
            </a:extLst>
          </p:cNvPr>
          <p:cNvCxnSpPr>
            <a:cxnSpLocks/>
          </p:cNvCxnSpPr>
          <p:nvPr/>
        </p:nvCxnSpPr>
        <p:spPr>
          <a:xfrm>
            <a:off x="4932608" y="6194738"/>
            <a:ext cx="175939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F547A80E-55BD-F434-4FF4-A395022ED5E5}"/>
              </a:ext>
            </a:extLst>
          </p:cNvPr>
          <p:cNvPicPr>
            <a:picLocks noChangeAspect="1"/>
          </p:cNvPicPr>
          <p:nvPr/>
        </p:nvPicPr>
        <p:blipFill>
          <a:blip r:embed="rId4"/>
          <a:stretch>
            <a:fillRect/>
          </a:stretch>
        </p:blipFill>
        <p:spPr>
          <a:xfrm>
            <a:off x="289560" y="156902"/>
            <a:ext cx="6361455" cy="1207523"/>
          </a:xfrm>
          <a:prstGeom prst="rect">
            <a:avLst/>
          </a:prstGeom>
        </p:spPr>
      </p:pic>
      <p:sp>
        <p:nvSpPr>
          <p:cNvPr id="12" name="Rectangle 11"/>
          <p:cNvSpPr/>
          <p:nvPr/>
        </p:nvSpPr>
        <p:spPr>
          <a:xfrm>
            <a:off x="88359" y="1218052"/>
            <a:ext cx="6562656" cy="4703852"/>
          </a:xfrm>
          <a:prstGeom prst="rect">
            <a:avLst/>
          </a:prstGeom>
          <a:ln>
            <a:noFill/>
          </a:ln>
        </p:spPr>
        <p:txBody>
          <a:bodyPr wrap="square">
            <a:spAutoFit/>
          </a:bodyPr>
          <a:lstStyle/>
          <a:p>
            <a:pPr algn="ctr"/>
            <a:r>
              <a:rPr lang="en-US" sz="1400" b="1" dirty="0"/>
              <a:t>                      AANSOEK VIR TOELATING / APPLICATION FOR ADMISSION 2027	</a:t>
            </a:r>
          </a:p>
          <a:p>
            <a:pPr algn="ctr"/>
            <a:r>
              <a:rPr lang="en-US" sz="1400" b="1" dirty="0"/>
              <a:t>GR 8 &amp; 9</a:t>
            </a:r>
          </a:p>
          <a:p>
            <a:r>
              <a:rPr lang="en-US" sz="1400" b="1" dirty="0"/>
              <a:t>GRAAD/GRADE</a:t>
            </a:r>
            <a:r>
              <a:rPr lang="en-US" sz="1400" b="1" dirty="0">
                <a:sym typeface="Wingdings" panose="05000000000000000000" pitchFamily="2" charset="2"/>
              </a:rPr>
              <a:t>:_________</a:t>
            </a:r>
            <a:endParaRPr lang="en-US" sz="1400" b="1" dirty="0"/>
          </a:p>
          <a:p>
            <a:endParaRPr lang="en-US" sz="600" b="1" dirty="0"/>
          </a:p>
          <a:p>
            <a:r>
              <a:rPr lang="en-US" sz="1200" b="1" dirty="0"/>
              <a:t>ONDERRIGTAAL / LANGUAGE OF INSTRUCTION</a:t>
            </a:r>
            <a:r>
              <a:rPr lang="en-US" sz="1100" dirty="0"/>
              <a:t>:</a:t>
            </a:r>
            <a:r>
              <a:rPr lang="en-US" sz="1100" b="1" dirty="0"/>
              <a:t> ……………………………</a:t>
            </a:r>
            <a:endParaRPr lang="en-US" sz="1200" b="1" u="heavy" dirty="0">
              <a:solidFill>
                <a:prstClr val="black"/>
              </a:solidFill>
              <a:latin typeface="Calibri Light" panose="020F0302020204030204" pitchFamily="34" charset="0"/>
              <a:cs typeface="Calibri Light" panose="020F0302020204030204" pitchFamily="34" charset="0"/>
            </a:endParaRPr>
          </a:p>
          <a:p>
            <a:endParaRPr lang="en-US" sz="600" b="1" dirty="0"/>
          </a:p>
          <a:p>
            <a:endParaRPr lang="en-US" sz="400" b="1" u="heavy" dirty="0">
              <a:solidFill>
                <a:prstClr val="black"/>
              </a:solidFill>
              <a:latin typeface="Calibri Light" panose="020F0302020204030204" pitchFamily="34" charset="0"/>
              <a:cs typeface="Calibri Light" panose="020F0302020204030204" pitchFamily="34" charset="0"/>
            </a:endParaRPr>
          </a:p>
          <a:p>
            <a:r>
              <a:rPr lang="en-US" sz="1100" b="1" u="heavy" dirty="0">
                <a:solidFill>
                  <a:prstClr val="black"/>
                </a:solidFill>
                <a:latin typeface="Calibri Light" panose="020F0302020204030204" pitchFamily="34" charset="0"/>
                <a:cs typeface="Calibri Light" panose="020F0302020204030204" pitchFamily="34" charset="0"/>
              </a:rPr>
              <a:t>VERY IMPORTANT / BAIE BELANGRIK/</a:t>
            </a:r>
            <a:r>
              <a:rPr lang="en-US" sz="1100" b="1" u="heavy" dirty="0" err="1">
                <a:solidFill>
                  <a:prstClr val="black"/>
                </a:solidFill>
                <a:latin typeface="Calibri Light" panose="020F0302020204030204" pitchFamily="34" charset="0"/>
                <a:cs typeface="Calibri Light" panose="020F0302020204030204" pitchFamily="34" charset="0"/>
              </a:rPr>
              <a:t>Voltooi</a:t>
            </a:r>
            <a:r>
              <a:rPr lang="en-US" sz="1100" b="1" u="heavy" dirty="0">
                <a:solidFill>
                  <a:prstClr val="black"/>
                </a:solidFill>
                <a:latin typeface="Calibri Light" panose="020F0302020204030204" pitchFamily="34" charset="0"/>
                <a:cs typeface="Calibri Light" panose="020F0302020204030204" pitchFamily="34" charset="0"/>
              </a:rPr>
              <a:t> in </a:t>
            </a:r>
            <a:r>
              <a:rPr lang="en-US" sz="1100" b="1" u="heavy" dirty="0" err="1">
                <a:solidFill>
                  <a:prstClr val="black"/>
                </a:solidFill>
                <a:latin typeface="Calibri Light" panose="020F0302020204030204" pitchFamily="34" charset="0"/>
                <a:cs typeface="Calibri Light" panose="020F0302020204030204" pitchFamily="34" charset="0"/>
              </a:rPr>
              <a:t>blokletters</a:t>
            </a:r>
            <a:r>
              <a:rPr lang="en-US" sz="1100" b="1" u="heavy" dirty="0">
                <a:solidFill>
                  <a:prstClr val="black"/>
                </a:solidFill>
                <a:latin typeface="Calibri Light" panose="020F0302020204030204" pitchFamily="34" charset="0"/>
                <a:cs typeface="Calibri Light" panose="020F0302020204030204" pitchFamily="34" charset="0"/>
              </a:rPr>
              <a:t> / Complete in capital letters</a:t>
            </a:r>
            <a:endParaRPr lang="en-US" sz="1100" b="1" dirty="0">
              <a:solidFill>
                <a:prstClr val="black"/>
              </a:solidFill>
              <a:latin typeface="Calibri Light" panose="020F0302020204030204" pitchFamily="34" charset="0"/>
              <a:cs typeface="Calibri Light" panose="020F0302020204030204" pitchFamily="34" charset="0"/>
            </a:endParaRPr>
          </a:p>
          <a:p>
            <a:r>
              <a:rPr lang="en-US" sz="1000" spc="-10" dirty="0">
                <a:solidFill>
                  <a:prstClr val="black"/>
                </a:solidFill>
                <a:cs typeface="Century Gothic"/>
              </a:rPr>
              <a:t>1. Lees </a:t>
            </a:r>
            <a:r>
              <a:rPr lang="en-US" sz="1000" spc="-10" dirty="0" err="1">
                <a:solidFill>
                  <a:prstClr val="black"/>
                </a:solidFill>
                <a:cs typeface="Century Gothic"/>
              </a:rPr>
              <a:t>oueronderneming</a:t>
            </a:r>
            <a:r>
              <a:rPr lang="en-US" sz="1000" spc="-10" dirty="0">
                <a:solidFill>
                  <a:prstClr val="black"/>
                </a:solidFill>
                <a:cs typeface="Century Gothic"/>
              </a:rPr>
              <a:t> </a:t>
            </a:r>
            <a:r>
              <a:rPr lang="en-US" sz="1000" spc="-10" dirty="0" err="1">
                <a:solidFill>
                  <a:prstClr val="black"/>
                </a:solidFill>
                <a:cs typeface="Century Gothic"/>
              </a:rPr>
              <a:t>sorgvuldig</a:t>
            </a:r>
            <a:r>
              <a:rPr lang="en-US" sz="1000" spc="-10" dirty="0">
                <a:solidFill>
                  <a:prstClr val="black"/>
                </a:solidFill>
                <a:cs typeface="Century Gothic"/>
              </a:rPr>
              <a:t> </a:t>
            </a:r>
            <a:r>
              <a:rPr lang="en-US" sz="1000" spc="-10" dirty="0" err="1">
                <a:solidFill>
                  <a:prstClr val="black"/>
                </a:solidFill>
                <a:cs typeface="Century Gothic"/>
              </a:rPr>
              <a:t>deur</a:t>
            </a:r>
            <a:r>
              <a:rPr lang="en-US" sz="1000" spc="-10" dirty="0">
                <a:solidFill>
                  <a:prstClr val="black"/>
                </a:solidFill>
                <a:cs typeface="Century Gothic"/>
              </a:rPr>
              <a:t> </a:t>
            </a:r>
            <a:r>
              <a:rPr lang="en-US" sz="1000" spc="-10" dirty="0" err="1">
                <a:solidFill>
                  <a:prstClr val="black"/>
                </a:solidFill>
                <a:cs typeface="Century Gothic"/>
              </a:rPr>
              <a:t>voor</a:t>
            </a:r>
            <a:r>
              <a:rPr lang="en-US" sz="1000" spc="-10" dirty="0">
                <a:solidFill>
                  <a:prstClr val="black"/>
                </a:solidFill>
                <a:cs typeface="Century Gothic"/>
              </a:rPr>
              <a:t> </a:t>
            </a:r>
            <a:r>
              <a:rPr lang="en-US" sz="1000" spc="-10" dirty="0" err="1">
                <a:solidFill>
                  <a:prstClr val="black"/>
                </a:solidFill>
                <a:cs typeface="Century Gothic"/>
              </a:rPr>
              <a:t>aansoek</a:t>
            </a:r>
            <a:r>
              <a:rPr lang="en-US" sz="1000" spc="-10" dirty="0">
                <a:solidFill>
                  <a:prstClr val="black"/>
                </a:solidFill>
                <a:cs typeface="Century Gothic"/>
              </a:rPr>
              <a:t> </a:t>
            </a:r>
            <a:r>
              <a:rPr lang="en-US" sz="1000" spc="-10" dirty="0" err="1">
                <a:solidFill>
                  <a:prstClr val="black"/>
                </a:solidFill>
                <a:cs typeface="Century Gothic"/>
              </a:rPr>
              <a:t>ingedien</a:t>
            </a:r>
            <a:r>
              <a:rPr lang="en-US" sz="1000" spc="-10" dirty="0">
                <a:solidFill>
                  <a:prstClr val="black"/>
                </a:solidFill>
                <a:cs typeface="Century Gothic"/>
              </a:rPr>
              <a:t> word.</a:t>
            </a:r>
          </a:p>
          <a:p>
            <a:pPr>
              <a:tabLst>
                <a:tab pos="90488" algn="l"/>
              </a:tabLst>
            </a:pPr>
            <a:r>
              <a:rPr lang="en-US" sz="1000" spc="-10" dirty="0">
                <a:solidFill>
                  <a:prstClr val="black"/>
                </a:solidFill>
                <a:cs typeface="Century Gothic"/>
              </a:rPr>
              <a:t>	 Read parents’ commitment thoroughly before submitting the application.</a:t>
            </a:r>
          </a:p>
          <a:p>
            <a:pPr defTabSz="541338">
              <a:tabLst>
                <a:tab pos="269875" algn="l"/>
              </a:tabLst>
            </a:pPr>
            <a:r>
              <a:rPr lang="en-US" sz="1000" spc="-10" dirty="0">
                <a:solidFill>
                  <a:prstClr val="black"/>
                </a:solidFill>
                <a:cs typeface="Century Gothic"/>
              </a:rPr>
              <a:t>2. </a:t>
            </a:r>
            <a:r>
              <a:rPr lang="en-US" sz="1000" spc="-10" dirty="0" err="1">
                <a:solidFill>
                  <a:prstClr val="black"/>
                </a:solidFill>
                <a:cs typeface="Century Gothic"/>
              </a:rPr>
              <a:t>Onvolledige</a:t>
            </a:r>
            <a:r>
              <a:rPr lang="en-US" sz="1000" spc="-10" dirty="0">
                <a:solidFill>
                  <a:prstClr val="black"/>
                </a:solidFill>
                <a:cs typeface="Century Gothic"/>
              </a:rPr>
              <a:t> </a:t>
            </a:r>
            <a:r>
              <a:rPr lang="en-US" sz="1000" spc="-10" dirty="0" err="1">
                <a:solidFill>
                  <a:prstClr val="black"/>
                </a:solidFill>
                <a:cs typeface="Century Gothic"/>
              </a:rPr>
              <a:t>aansoeke</a:t>
            </a:r>
            <a:r>
              <a:rPr lang="en-US" sz="1000" spc="-10" dirty="0">
                <a:solidFill>
                  <a:prstClr val="black"/>
                </a:solidFill>
                <a:cs typeface="Century Gothic"/>
              </a:rPr>
              <a:t> </a:t>
            </a:r>
            <a:r>
              <a:rPr lang="en-US" sz="1000" spc="-10" dirty="0" err="1">
                <a:solidFill>
                  <a:prstClr val="black"/>
                </a:solidFill>
                <a:cs typeface="Century Gothic"/>
              </a:rPr>
              <a:t>sal</a:t>
            </a:r>
            <a:r>
              <a:rPr lang="en-US" sz="1000" spc="-10" dirty="0">
                <a:solidFill>
                  <a:prstClr val="black"/>
                </a:solidFill>
                <a:cs typeface="Century Gothic"/>
              </a:rPr>
              <a:t> </a:t>
            </a:r>
            <a:r>
              <a:rPr lang="en-US" sz="1000" spc="-10" dirty="0" err="1">
                <a:solidFill>
                  <a:prstClr val="black"/>
                </a:solidFill>
                <a:cs typeface="Century Gothic"/>
              </a:rPr>
              <a:t>nie</a:t>
            </a:r>
            <a:r>
              <a:rPr lang="en-US" sz="1000" spc="-10" dirty="0">
                <a:solidFill>
                  <a:prstClr val="black"/>
                </a:solidFill>
                <a:cs typeface="Century Gothic"/>
              </a:rPr>
              <a:t> </a:t>
            </a:r>
            <a:r>
              <a:rPr lang="en-US" sz="1000" spc="-10" dirty="0" err="1">
                <a:solidFill>
                  <a:prstClr val="black"/>
                </a:solidFill>
                <a:cs typeface="Century Gothic"/>
              </a:rPr>
              <a:t>oorweeg</a:t>
            </a:r>
            <a:r>
              <a:rPr lang="en-US" sz="1000" spc="-10" dirty="0">
                <a:solidFill>
                  <a:prstClr val="black"/>
                </a:solidFill>
                <a:cs typeface="Century Gothic"/>
              </a:rPr>
              <a:t> word </a:t>
            </a:r>
            <a:r>
              <a:rPr lang="en-US" sz="1000" spc="-10" dirty="0" err="1">
                <a:solidFill>
                  <a:prstClr val="black"/>
                </a:solidFill>
                <a:cs typeface="Century Gothic"/>
              </a:rPr>
              <a:t>nie</a:t>
            </a:r>
            <a:r>
              <a:rPr lang="en-US" sz="1000" spc="-10" dirty="0">
                <a:solidFill>
                  <a:prstClr val="black"/>
                </a:solidFill>
                <a:cs typeface="Century Gothic"/>
              </a:rPr>
              <a:t> </a:t>
            </a:r>
            <a:r>
              <a:rPr lang="en-US" sz="1000" spc="-10" dirty="0" err="1">
                <a:solidFill>
                  <a:prstClr val="black"/>
                </a:solidFill>
                <a:cs typeface="Century Gothic"/>
              </a:rPr>
              <a:t>en</a:t>
            </a:r>
            <a:r>
              <a:rPr lang="en-US" sz="1000" spc="-10" dirty="0">
                <a:solidFill>
                  <a:prstClr val="black"/>
                </a:solidFill>
                <a:cs typeface="Century Gothic"/>
              </a:rPr>
              <a:t> die </a:t>
            </a:r>
            <a:r>
              <a:rPr lang="en-US" sz="1000" spc="-10" dirty="0" err="1">
                <a:solidFill>
                  <a:prstClr val="black"/>
                </a:solidFill>
                <a:cs typeface="Century Gothic"/>
              </a:rPr>
              <a:t>Toelatingskomitee</a:t>
            </a:r>
            <a:r>
              <a:rPr lang="en-US" sz="1000" spc="-10" dirty="0">
                <a:solidFill>
                  <a:prstClr val="black"/>
                </a:solidFill>
                <a:cs typeface="Century Gothic"/>
              </a:rPr>
              <a:t> se </a:t>
            </a:r>
            <a:r>
              <a:rPr lang="en-US" sz="1000" spc="-10" dirty="0" err="1">
                <a:solidFill>
                  <a:prstClr val="black"/>
                </a:solidFill>
                <a:cs typeface="Century Gothic"/>
              </a:rPr>
              <a:t>besluit</a:t>
            </a:r>
            <a:r>
              <a:rPr lang="en-US" sz="1000" spc="-10" dirty="0">
                <a:solidFill>
                  <a:prstClr val="black"/>
                </a:solidFill>
                <a:cs typeface="Century Gothic"/>
              </a:rPr>
              <a:t> is </a:t>
            </a:r>
            <a:r>
              <a:rPr lang="en-US" sz="1000" spc="-10" dirty="0" err="1">
                <a:solidFill>
                  <a:prstClr val="black"/>
                </a:solidFill>
                <a:cs typeface="Century Gothic"/>
              </a:rPr>
              <a:t>finaal</a:t>
            </a:r>
            <a:r>
              <a:rPr lang="en-US" sz="1000" spc="-10" dirty="0">
                <a:solidFill>
                  <a:prstClr val="black"/>
                </a:solidFill>
                <a:cs typeface="Century Gothic"/>
              </a:rPr>
              <a:t>.</a:t>
            </a:r>
          </a:p>
          <a:p>
            <a:pPr>
              <a:tabLst>
                <a:tab pos="269875" algn="l"/>
              </a:tabLst>
            </a:pPr>
            <a:r>
              <a:rPr lang="en-US" sz="1000" spc="-10" dirty="0">
                <a:solidFill>
                  <a:prstClr val="black"/>
                </a:solidFill>
                <a:cs typeface="Century Gothic"/>
              </a:rPr>
              <a:t>     In</a:t>
            </a:r>
            <a:r>
              <a:rPr lang="en-US" sz="1000" spc="-15" dirty="0">
                <a:solidFill>
                  <a:prstClr val="black"/>
                </a:solidFill>
                <a:cs typeface="Century Gothic"/>
              </a:rPr>
              <a:t>com</a:t>
            </a:r>
            <a:r>
              <a:rPr lang="en-US" sz="1000" spc="-10" dirty="0">
                <a:solidFill>
                  <a:prstClr val="black"/>
                </a:solidFill>
                <a:cs typeface="Century Gothic"/>
              </a:rPr>
              <a:t>p</a:t>
            </a:r>
            <a:r>
              <a:rPr lang="en-US" sz="1000" spc="5" dirty="0">
                <a:solidFill>
                  <a:prstClr val="black"/>
                </a:solidFill>
                <a:cs typeface="Century Gothic"/>
              </a:rPr>
              <a:t>l</a:t>
            </a:r>
            <a:r>
              <a:rPr lang="en-US" sz="1000" spc="-15" dirty="0">
                <a:solidFill>
                  <a:prstClr val="black"/>
                </a:solidFill>
                <a:cs typeface="Century Gothic"/>
              </a:rPr>
              <a:t>e</a:t>
            </a:r>
            <a:r>
              <a:rPr lang="en-US" sz="1000" spc="-5" dirty="0">
                <a:solidFill>
                  <a:prstClr val="black"/>
                </a:solidFill>
                <a:cs typeface="Century Gothic"/>
              </a:rPr>
              <a:t>t</a:t>
            </a:r>
            <a:r>
              <a:rPr lang="en-US" sz="1000" spc="-10" dirty="0">
                <a:solidFill>
                  <a:prstClr val="black"/>
                </a:solidFill>
                <a:cs typeface="Century Gothic"/>
              </a:rPr>
              <a:t>e appl</a:t>
            </a:r>
            <a:r>
              <a:rPr lang="en-US" sz="1000" spc="5" dirty="0">
                <a:solidFill>
                  <a:prstClr val="black"/>
                </a:solidFill>
                <a:cs typeface="Century Gothic"/>
              </a:rPr>
              <a:t>i</a:t>
            </a:r>
            <a:r>
              <a:rPr lang="en-US" sz="1000" spc="-15" dirty="0">
                <a:solidFill>
                  <a:prstClr val="black"/>
                </a:solidFill>
                <a:cs typeface="Century Gothic"/>
              </a:rPr>
              <a:t>c</a:t>
            </a:r>
            <a:r>
              <a:rPr lang="en-US" sz="1000" spc="-5" dirty="0">
                <a:solidFill>
                  <a:prstClr val="black"/>
                </a:solidFill>
                <a:cs typeface="Century Gothic"/>
              </a:rPr>
              <a:t>ati</a:t>
            </a:r>
            <a:r>
              <a:rPr lang="en-US" sz="1000" spc="-15" dirty="0">
                <a:solidFill>
                  <a:prstClr val="black"/>
                </a:solidFill>
                <a:cs typeface="Century Gothic"/>
              </a:rPr>
              <a:t>o</a:t>
            </a:r>
            <a:r>
              <a:rPr lang="en-US" sz="1000" spc="-10" dirty="0">
                <a:solidFill>
                  <a:prstClr val="black"/>
                </a:solidFill>
                <a:cs typeface="Century Gothic"/>
              </a:rPr>
              <a:t>ns</a:t>
            </a:r>
            <a:r>
              <a:rPr lang="en-US" sz="1000" spc="10" dirty="0">
                <a:solidFill>
                  <a:prstClr val="black"/>
                </a:solidFill>
                <a:cs typeface="Century Gothic"/>
              </a:rPr>
              <a:t> </a:t>
            </a:r>
            <a:r>
              <a:rPr lang="en-US" sz="1000" spc="-15" dirty="0">
                <a:solidFill>
                  <a:prstClr val="black"/>
                </a:solidFill>
                <a:cs typeface="Century Gothic"/>
              </a:rPr>
              <a:t>w</a:t>
            </a:r>
            <a:r>
              <a:rPr lang="en-US" sz="1000" spc="-5" dirty="0">
                <a:solidFill>
                  <a:prstClr val="black"/>
                </a:solidFill>
                <a:cs typeface="Century Gothic"/>
              </a:rPr>
              <a:t>ill </a:t>
            </a:r>
            <a:r>
              <a:rPr lang="en-US" sz="1000" spc="-10" dirty="0">
                <a:solidFill>
                  <a:prstClr val="black"/>
                </a:solidFill>
                <a:cs typeface="Century Gothic"/>
              </a:rPr>
              <a:t>n</a:t>
            </a:r>
            <a:r>
              <a:rPr lang="en-US" sz="1000" spc="-15" dirty="0">
                <a:solidFill>
                  <a:prstClr val="black"/>
                </a:solidFill>
                <a:cs typeface="Century Gothic"/>
              </a:rPr>
              <a:t>o</a:t>
            </a:r>
            <a:r>
              <a:rPr lang="en-US" sz="1000" spc="-5" dirty="0">
                <a:solidFill>
                  <a:prstClr val="black"/>
                </a:solidFill>
                <a:cs typeface="Century Gothic"/>
              </a:rPr>
              <a:t>t</a:t>
            </a:r>
            <a:r>
              <a:rPr lang="en-US" sz="1000" spc="5" dirty="0">
                <a:solidFill>
                  <a:prstClr val="black"/>
                </a:solidFill>
                <a:cs typeface="Century Gothic"/>
              </a:rPr>
              <a:t> </a:t>
            </a:r>
            <a:r>
              <a:rPr lang="en-US" sz="1000" spc="-10" dirty="0">
                <a:solidFill>
                  <a:prstClr val="black"/>
                </a:solidFill>
                <a:cs typeface="Century Gothic"/>
              </a:rPr>
              <a:t>be</a:t>
            </a:r>
            <a:r>
              <a:rPr lang="en-US" sz="1000" spc="5" dirty="0">
                <a:solidFill>
                  <a:prstClr val="black"/>
                </a:solidFill>
                <a:cs typeface="Century Gothic"/>
              </a:rPr>
              <a:t> </a:t>
            </a:r>
            <a:r>
              <a:rPr lang="en-ZA" sz="1000" spc="-15" dirty="0">
                <a:solidFill>
                  <a:prstClr val="black"/>
                </a:solidFill>
                <a:cs typeface="Century Gothic"/>
              </a:rPr>
              <a:t>co</a:t>
            </a:r>
            <a:r>
              <a:rPr lang="en-ZA" sz="1000" spc="-10" dirty="0">
                <a:solidFill>
                  <a:prstClr val="black"/>
                </a:solidFill>
                <a:cs typeface="Century Gothic"/>
              </a:rPr>
              <a:t>n</a:t>
            </a:r>
            <a:r>
              <a:rPr lang="en-ZA" sz="1000" dirty="0">
                <a:solidFill>
                  <a:prstClr val="black"/>
                </a:solidFill>
                <a:cs typeface="Century Gothic"/>
              </a:rPr>
              <a:t>s</a:t>
            </a:r>
            <a:r>
              <a:rPr lang="en-ZA" sz="1000" spc="-5" dirty="0">
                <a:solidFill>
                  <a:prstClr val="black"/>
                </a:solidFill>
                <a:cs typeface="Century Gothic"/>
              </a:rPr>
              <a:t>ide</a:t>
            </a:r>
            <a:r>
              <a:rPr lang="en-ZA" sz="1000" dirty="0">
                <a:solidFill>
                  <a:prstClr val="black"/>
                </a:solidFill>
                <a:cs typeface="Century Gothic"/>
              </a:rPr>
              <a:t>r</a:t>
            </a:r>
            <a:r>
              <a:rPr lang="en-ZA" sz="1000" spc="-15" dirty="0">
                <a:solidFill>
                  <a:prstClr val="black"/>
                </a:solidFill>
                <a:cs typeface="Century Gothic"/>
              </a:rPr>
              <a:t>e</a:t>
            </a:r>
            <a:r>
              <a:rPr lang="en-ZA" sz="1000" spc="-10" dirty="0">
                <a:solidFill>
                  <a:prstClr val="black"/>
                </a:solidFill>
                <a:cs typeface="Century Gothic"/>
              </a:rPr>
              <a:t>d</a:t>
            </a:r>
            <a:r>
              <a:rPr lang="en-US" sz="1000" spc="-5" dirty="0">
                <a:solidFill>
                  <a:prstClr val="black"/>
                </a:solidFill>
                <a:cs typeface="Century Gothic"/>
              </a:rPr>
              <a:t> </a:t>
            </a:r>
            <a:r>
              <a:rPr lang="en-US" sz="1000" spc="-10" dirty="0">
                <a:solidFill>
                  <a:prstClr val="black"/>
                </a:solidFill>
                <a:cs typeface="Century Gothic"/>
              </a:rPr>
              <a:t>a</a:t>
            </a:r>
            <a:r>
              <a:rPr lang="en-US" sz="1000" dirty="0">
                <a:solidFill>
                  <a:prstClr val="black"/>
                </a:solidFill>
                <a:cs typeface="Century Gothic"/>
              </a:rPr>
              <a:t>n</a:t>
            </a:r>
            <a:r>
              <a:rPr lang="en-US" sz="1000" spc="-10" dirty="0">
                <a:solidFill>
                  <a:prstClr val="black"/>
                </a:solidFill>
                <a:cs typeface="Century Gothic"/>
              </a:rPr>
              <a:t>d</a:t>
            </a:r>
            <a:r>
              <a:rPr lang="en-US" sz="1000" spc="-5" dirty="0">
                <a:solidFill>
                  <a:prstClr val="black"/>
                </a:solidFill>
                <a:cs typeface="Century Gothic"/>
              </a:rPr>
              <a:t> the</a:t>
            </a:r>
            <a:r>
              <a:rPr lang="en-US" sz="1000" spc="-10" dirty="0">
                <a:solidFill>
                  <a:prstClr val="black"/>
                </a:solidFill>
                <a:cs typeface="Century Gothic"/>
              </a:rPr>
              <a:t> d</a:t>
            </a:r>
            <a:r>
              <a:rPr lang="en-US" sz="1000" dirty="0">
                <a:solidFill>
                  <a:prstClr val="black"/>
                </a:solidFill>
                <a:cs typeface="Century Gothic"/>
              </a:rPr>
              <a:t>e</a:t>
            </a:r>
            <a:r>
              <a:rPr lang="en-US" sz="1000" spc="-15" dirty="0">
                <a:solidFill>
                  <a:prstClr val="black"/>
                </a:solidFill>
                <a:cs typeface="Century Gothic"/>
              </a:rPr>
              <a:t>c</a:t>
            </a:r>
            <a:r>
              <a:rPr lang="en-US" sz="1000" spc="-5" dirty="0">
                <a:solidFill>
                  <a:prstClr val="black"/>
                </a:solidFill>
                <a:cs typeface="Century Gothic"/>
              </a:rPr>
              <a:t>i</a:t>
            </a:r>
            <a:r>
              <a:rPr lang="en-US" sz="1000" dirty="0">
                <a:solidFill>
                  <a:prstClr val="black"/>
                </a:solidFill>
                <a:cs typeface="Century Gothic"/>
              </a:rPr>
              <a:t>s</a:t>
            </a:r>
            <a:r>
              <a:rPr lang="en-US" sz="1000" spc="-5" dirty="0">
                <a:solidFill>
                  <a:prstClr val="black"/>
                </a:solidFill>
                <a:cs typeface="Century Gothic"/>
              </a:rPr>
              <a:t>i</a:t>
            </a:r>
            <a:r>
              <a:rPr lang="en-US" sz="1000" spc="-15" dirty="0">
                <a:solidFill>
                  <a:prstClr val="black"/>
                </a:solidFill>
                <a:cs typeface="Century Gothic"/>
              </a:rPr>
              <a:t>o</a:t>
            </a:r>
            <a:r>
              <a:rPr lang="en-US" sz="1000" spc="-10" dirty="0">
                <a:solidFill>
                  <a:prstClr val="black"/>
                </a:solidFill>
                <a:cs typeface="Century Gothic"/>
              </a:rPr>
              <a:t>n</a:t>
            </a:r>
            <a:r>
              <a:rPr lang="en-US" sz="1000" spc="-5" dirty="0">
                <a:solidFill>
                  <a:prstClr val="black"/>
                </a:solidFill>
                <a:cs typeface="Century Gothic"/>
              </a:rPr>
              <a:t> </a:t>
            </a:r>
            <a:r>
              <a:rPr lang="en-US" sz="1000" dirty="0">
                <a:solidFill>
                  <a:prstClr val="black"/>
                </a:solidFill>
                <a:cs typeface="Century Gothic"/>
              </a:rPr>
              <a:t>o</a:t>
            </a:r>
            <a:r>
              <a:rPr lang="en-US" sz="1000" spc="-5" dirty="0">
                <a:solidFill>
                  <a:prstClr val="black"/>
                </a:solidFill>
                <a:cs typeface="Century Gothic"/>
              </a:rPr>
              <a:t>f</a:t>
            </a:r>
            <a:r>
              <a:rPr lang="en-US" sz="1000" spc="-10" dirty="0">
                <a:solidFill>
                  <a:prstClr val="black"/>
                </a:solidFill>
                <a:cs typeface="Century Gothic"/>
              </a:rPr>
              <a:t> </a:t>
            </a:r>
            <a:r>
              <a:rPr lang="en-US" sz="1000" spc="-5" dirty="0">
                <a:solidFill>
                  <a:prstClr val="black"/>
                </a:solidFill>
                <a:cs typeface="Century Gothic"/>
              </a:rPr>
              <a:t>the</a:t>
            </a:r>
            <a:r>
              <a:rPr lang="en-US" sz="1000" spc="5" dirty="0">
                <a:solidFill>
                  <a:prstClr val="black"/>
                </a:solidFill>
                <a:cs typeface="Century Gothic"/>
              </a:rPr>
              <a:t> </a:t>
            </a:r>
            <a:r>
              <a:rPr lang="en-US" sz="1000" spc="-15" dirty="0">
                <a:solidFill>
                  <a:prstClr val="black"/>
                </a:solidFill>
                <a:cs typeface="Century Gothic"/>
              </a:rPr>
              <a:t>A</a:t>
            </a:r>
            <a:r>
              <a:rPr lang="en-US" sz="1000" dirty="0">
                <a:solidFill>
                  <a:prstClr val="black"/>
                </a:solidFill>
                <a:cs typeface="Century Gothic"/>
              </a:rPr>
              <a:t>d</a:t>
            </a:r>
            <a:r>
              <a:rPr lang="en-US" sz="1000" spc="-15" dirty="0">
                <a:solidFill>
                  <a:prstClr val="black"/>
                </a:solidFill>
                <a:cs typeface="Century Gothic"/>
              </a:rPr>
              <a:t>m</a:t>
            </a:r>
            <a:r>
              <a:rPr lang="en-US" sz="1000" spc="-5" dirty="0">
                <a:solidFill>
                  <a:prstClr val="black"/>
                </a:solidFill>
                <a:cs typeface="Century Gothic"/>
              </a:rPr>
              <a:t>i</a:t>
            </a:r>
            <a:r>
              <a:rPr lang="en-US" sz="1000" dirty="0">
                <a:solidFill>
                  <a:prstClr val="black"/>
                </a:solidFill>
                <a:cs typeface="Century Gothic"/>
              </a:rPr>
              <a:t>ss</a:t>
            </a:r>
            <a:r>
              <a:rPr lang="en-US" sz="1000" spc="-5" dirty="0">
                <a:solidFill>
                  <a:prstClr val="black"/>
                </a:solidFill>
                <a:cs typeface="Century Gothic"/>
              </a:rPr>
              <a:t>i</a:t>
            </a:r>
            <a:r>
              <a:rPr lang="en-US" sz="1000" spc="-15" dirty="0">
                <a:solidFill>
                  <a:prstClr val="black"/>
                </a:solidFill>
                <a:cs typeface="Century Gothic"/>
              </a:rPr>
              <a:t>o</a:t>
            </a:r>
            <a:r>
              <a:rPr lang="en-US" sz="1000" spc="-10" dirty="0">
                <a:solidFill>
                  <a:prstClr val="black"/>
                </a:solidFill>
                <a:cs typeface="Century Gothic"/>
              </a:rPr>
              <a:t>n</a:t>
            </a:r>
            <a:r>
              <a:rPr lang="en-US" sz="1000" spc="-5" dirty="0">
                <a:solidFill>
                  <a:prstClr val="black"/>
                </a:solidFill>
                <a:cs typeface="Century Gothic"/>
              </a:rPr>
              <a:t> </a:t>
            </a:r>
            <a:r>
              <a:rPr lang="en-US" sz="1000" spc="-10" dirty="0">
                <a:solidFill>
                  <a:prstClr val="black"/>
                </a:solidFill>
                <a:cs typeface="Century Gothic"/>
              </a:rPr>
              <a:t>C</a:t>
            </a:r>
            <a:r>
              <a:rPr lang="en-US" sz="1000" spc="-15" dirty="0">
                <a:solidFill>
                  <a:prstClr val="black"/>
                </a:solidFill>
                <a:cs typeface="Century Gothic"/>
              </a:rPr>
              <a:t>omm</a:t>
            </a:r>
            <a:r>
              <a:rPr lang="en-US" sz="1000" spc="-5" dirty="0">
                <a:solidFill>
                  <a:prstClr val="black"/>
                </a:solidFill>
                <a:cs typeface="Century Gothic"/>
              </a:rPr>
              <a:t>it</a:t>
            </a:r>
            <a:r>
              <a:rPr lang="en-US" sz="1000" spc="5" dirty="0">
                <a:solidFill>
                  <a:prstClr val="black"/>
                </a:solidFill>
                <a:cs typeface="Century Gothic"/>
              </a:rPr>
              <a:t>t</a:t>
            </a:r>
            <a:r>
              <a:rPr lang="en-US" sz="1000" spc="-15" dirty="0">
                <a:solidFill>
                  <a:prstClr val="black"/>
                </a:solidFill>
                <a:cs typeface="Century Gothic"/>
              </a:rPr>
              <a:t>e</a:t>
            </a:r>
            <a:r>
              <a:rPr lang="en-US" sz="1000" spc="-10" dirty="0">
                <a:solidFill>
                  <a:prstClr val="black"/>
                </a:solidFill>
                <a:cs typeface="Century Gothic"/>
              </a:rPr>
              <a:t>e </a:t>
            </a:r>
            <a:r>
              <a:rPr lang="en-US" sz="1000" spc="-5" dirty="0">
                <a:solidFill>
                  <a:prstClr val="black"/>
                </a:solidFill>
                <a:cs typeface="Century Gothic"/>
              </a:rPr>
              <a:t>is</a:t>
            </a:r>
            <a:r>
              <a:rPr lang="en-US" sz="1000" spc="10" dirty="0">
                <a:solidFill>
                  <a:prstClr val="black"/>
                </a:solidFill>
                <a:cs typeface="Century Gothic"/>
              </a:rPr>
              <a:t> </a:t>
            </a:r>
            <a:r>
              <a:rPr lang="en-US" sz="1000" spc="-10" dirty="0">
                <a:solidFill>
                  <a:prstClr val="black"/>
                </a:solidFill>
                <a:cs typeface="Century Gothic"/>
              </a:rPr>
              <a:t>f</a:t>
            </a:r>
            <a:r>
              <a:rPr lang="en-US" sz="1000" spc="-5" dirty="0">
                <a:solidFill>
                  <a:prstClr val="black"/>
                </a:solidFill>
                <a:cs typeface="Century Gothic"/>
              </a:rPr>
              <a:t>in</a:t>
            </a:r>
            <a:r>
              <a:rPr lang="en-US" sz="1000" dirty="0">
                <a:solidFill>
                  <a:prstClr val="black"/>
                </a:solidFill>
                <a:cs typeface="Century Gothic"/>
              </a:rPr>
              <a:t>a</a:t>
            </a:r>
            <a:r>
              <a:rPr lang="en-US" sz="1000" spc="-5" dirty="0">
                <a:solidFill>
                  <a:prstClr val="black"/>
                </a:solidFill>
                <a:cs typeface="Century Gothic"/>
              </a:rPr>
              <a:t>l.</a:t>
            </a:r>
          </a:p>
          <a:p>
            <a:pPr>
              <a:tabLst>
                <a:tab pos="269875" algn="l"/>
              </a:tabLst>
            </a:pPr>
            <a:r>
              <a:rPr lang="en-US" sz="1000" spc="-5" dirty="0">
                <a:solidFill>
                  <a:prstClr val="black"/>
                </a:solidFill>
                <a:cs typeface="Century Gothic"/>
              </a:rPr>
              <a:t>3. </a:t>
            </a:r>
            <a:r>
              <a:rPr lang="en-US" sz="1000" spc="-5" dirty="0" err="1">
                <a:solidFill>
                  <a:prstClr val="black"/>
                </a:solidFill>
                <a:cs typeface="Century Gothic"/>
              </a:rPr>
              <a:t>Geen</a:t>
            </a:r>
            <a:r>
              <a:rPr lang="en-US" sz="1000" spc="-5" dirty="0">
                <a:solidFill>
                  <a:prstClr val="black"/>
                </a:solidFill>
                <a:cs typeface="Century Gothic"/>
              </a:rPr>
              <a:t> </a:t>
            </a:r>
            <a:r>
              <a:rPr lang="en-US" sz="1000" spc="-5" dirty="0" err="1">
                <a:solidFill>
                  <a:prstClr val="black"/>
                </a:solidFill>
                <a:cs typeface="Century Gothic"/>
              </a:rPr>
              <a:t>afskrifte</a:t>
            </a:r>
            <a:r>
              <a:rPr lang="en-US" sz="1000" spc="-5" dirty="0">
                <a:solidFill>
                  <a:prstClr val="black"/>
                </a:solidFill>
                <a:cs typeface="Century Gothic"/>
              </a:rPr>
              <a:t> </a:t>
            </a:r>
            <a:r>
              <a:rPr lang="en-US" sz="1000" spc="-5" dirty="0" err="1">
                <a:solidFill>
                  <a:prstClr val="black"/>
                </a:solidFill>
                <a:cs typeface="Century Gothic"/>
              </a:rPr>
              <a:t>sal</a:t>
            </a:r>
            <a:r>
              <a:rPr lang="en-US" sz="1000" spc="-5" dirty="0">
                <a:solidFill>
                  <a:prstClr val="black"/>
                </a:solidFill>
                <a:cs typeface="Century Gothic"/>
              </a:rPr>
              <a:t> by die </a:t>
            </a:r>
            <a:r>
              <a:rPr lang="en-US" sz="1000" spc="-5" dirty="0" err="1">
                <a:solidFill>
                  <a:prstClr val="black"/>
                </a:solidFill>
                <a:cs typeface="Century Gothic"/>
              </a:rPr>
              <a:t>skool</a:t>
            </a:r>
            <a:r>
              <a:rPr lang="en-US" sz="1000" spc="-5" dirty="0">
                <a:solidFill>
                  <a:prstClr val="black"/>
                </a:solidFill>
                <a:cs typeface="Century Gothic"/>
              </a:rPr>
              <a:t> </a:t>
            </a:r>
            <a:r>
              <a:rPr lang="en-US" sz="1000" spc="-5" dirty="0" err="1">
                <a:solidFill>
                  <a:prstClr val="black"/>
                </a:solidFill>
                <a:cs typeface="Century Gothic"/>
              </a:rPr>
              <a:t>gemaak</a:t>
            </a:r>
            <a:r>
              <a:rPr lang="en-US" sz="1000" spc="-5" dirty="0">
                <a:solidFill>
                  <a:prstClr val="black"/>
                </a:solidFill>
                <a:cs typeface="Century Gothic"/>
              </a:rPr>
              <a:t> word </a:t>
            </a:r>
            <a:r>
              <a:rPr lang="en-US" sz="1000" spc="-5" dirty="0" err="1">
                <a:solidFill>
                  <a:prstClr val="black"/>
                </a:solidFill>
                <a:cs typeface="Century Gothic"/>
              </a:rPr>
              <a:t>nie</a:t>
            </a:r>
            <a:r>
              <a:rPr lang="en-US" sz="1000" spc="-5" dirty="0">
                <a:solidFill>
                  <a:prstClr val="black"/>
                </a:solidFill>
                <a:cs typeface="Century Gothic"/>
              </a:rPr>
              <a:t>. / </a:t>
            </a:r>
            <a:r>
              <a:rPr lang="en-ZA" sz="1000" spc="-5" dirty="0">
                <a:solidFill>
                  <a:prstClr val="black"/>
                </a:solidFill>
                <a:cs typeface="Century Gothic"/>
              </a:rPr>
              <a:t>No copies will be made at school.</a:t>
            </a:r>
            <a:endParaRPr lang="en-US" sz="1000" spc="-5" dirty="0">
              <a:solidFill>
                <a:prstClr val="black"/>
              </a:solidFill>
              <a:cs typeface="Century Gothic"/>
            </a:endParaRPr>
          </a:p>
          <a:p>
            <a:pPr marL="94615" defTabSz="360000">
              <a:spcBef>
                <a:spcPts val="30"/>
              </a:spcBef>
            </a:pPr>
            <a:r>
              <a:rPr lang="en-US" sz="1000" b="1" spc="-5" dirty="0">
                <a:solidFill>
                  <a:prstClr val="black"/>
                </a:solidFill>
                <a:cs typeface="Century Gothic"/>
              </a:rPr>
              <a:t> </a:t>
            </a:r>
            <a:r>
              <a:rPr lang="en-US" sz="1000" spc="-5" dirty="0" err="1">
                <a:solidFill>
                  <a:prstClr val="black"/>
                </a:solidFill>
                <a:cs typeface="Century Gothic"/>
              </a:rPr>
              <a:t>Geen</a:t>
            </a:r>
            <a:r>
              <a:rPr lang="en-US" sz="1000" spc="-5" dirty="0">
                <a:solidFill>
                  <a:prstClr val="black"/>
                </a:solidFill>
                <a:cs typeface="Century Gothic"/>
              </a:rPr>
              <a:t> </a:t>
            </a:r>
            <a:r>
              <a:rPr lang="en-US" sz="1000" spc="-5" dirty="0" err="1">
                <a:solidFill>
                  <a:prstClr val="black"/>
                </a:solidFill>
                <a:cs typeface="Century Gothic"/>
              </a:rPr>
              <a:t>aansoeke</a:t>
            </a:r>
            <a:r>
              <a:rPr lang="en-US" sz="1000" spc="-5" dirty="0">
                <a:solidFill>
                  <a:prstClr val="black"/>
                </a:solidFill>
                <a:cs typeface="Century Gothic"/>
              </a:rPr>
              <a:t> per e-pos </a:t>
            </a:r>
            <a:r>
              <a:rPr lang="en-US" sz="1000" spc="-5" dirty="0" err="1">
                <a:solidFill>
                  <a:prstClr val="black"/>
                </a:solidFill>
                <a:cs typeface="Century Gothic"/>
              </a:rPr>
              <a:t>nie</a:t>
            </a:r>
            <a:r>
              <a:rPr lang="en-US" sz="1000" spc="-5" dirty="0">
                <a:solidFill>
                  <a:prstClr val="black"/>
                </a:solidFill>
                <a:cs typeface="Century Gothic"/>
              </a:rPr>
              <a:t>. / No applications via email.</a:t>
            </a:r>
          </a:p>
          <a:p>
            <a:pPr defTabSz="179388">
              <a:spcBef>
                <a:spcPts val="30"/>
              </a:spcBef>
            </a:pPr>
            <a:r>
              <a:rPr lang="en-US" sz="1000" spc="-5" dirty="0">
                <a:solidFill>
                  <a:prstClr val="black"/>
                </a:solidFill>
              </a:rPr>
              <a:t>4. </a:t>
            </a:r>
            <a:r>
              <a:rPr lang="en-US" sz="1000" dirty="0" err="1"/>
              <a:t>Voltooiing</a:t>
            </a:r>
            <a:r>
              <a:rPr lang="en-US" sz="1000" dirty="0"/>
              <a:t> van die </a:t>
            </a:r>
            <a:r>
              <a:rPr lang="en-US" sz="1000" dirty="0" err="1"/>
              <a:t>vorm</a:t>
            </a:r>
            <a:r>
              <a:rPr lang="en-US" sz="1000" dirty="0"/>
              <a:t> </a:t>
            </a:r>
            <a:r>
              <a:rPr lang="en-US" sz="1000" dirty="0" err="1"/>
              <a:t>beteken</a:t>
            </a:r>
            <a:r>
              <a:rPr lang="en-US" sz="1000" dirty="0"/>
              <a:t> </a:t>
            </a:r>
            <a:r>
              <a:rPr lang="en-US" sz="1000" dirty="0" err="1"/>
              <a:t>nie</a:t>
            </a:r>
            <a:r>
              <a:rPr lang="en-US" sz="1000" dirty="0"/>
              <a:t> die </a:t>
            </a:r>
            <a:r>
              <a:rPr lang="en-US" sz="1000" dirty="0" err="1"/>
              <a:t>leerling</a:t>
            </a:r>
            <a:r>
              <a:rPr lang="en-US" sz="1000" dirty="0"/>
              <a:t> </a:t>
            </a:r>
            <a:r>
              <a:rPr lang="en-US" sz="1000" dirty="0" err="1"/>
              <a:t>sal</a:t>
            </a:r>
            <a:r>
              <a:rPr lang="en-US" sz="1000" dirty="0"/>
              <a:t> </a:t>
            </a:r>
            <a:r>
              <a:rPr lang="en-US" sz="1000" dirty="0" err="1"/>
              <a:t>aanvaar</a:t>
            </a:r>
            <a:r>
              <a:rPr lang="en-US" sz="1000" dirty="0"/>
              <a:t> word </a:t>
            </a:r>
            <a:r>
              <a:rPr lang="en-US" sz="1000" dirty="0" err="1"/>
              <a:t>nie</a:t>
            </a:r>
            <a:r>
              <a:rPr lang="en-US" sz="1000" dirty="0"/>
              <a:t>.</a:t>
            </a:r>
          </a:p>
          <a:p>
            <a:pPr marL="94615" defTabSz="360000">
              <a:spcBef>
                <a:spcPts val="30"/>
              </a:spcBef>
            </a:pPr>
            <a:r>
              <a:rPr lang="en-US" sz="1000" b="1" dirty="0"/>
              <a:t>  </a:t>
            </a:r>
            <a:r>
              <a:rPr lang="en-US" sz="1000" dirty="0"/>
              <a:t>Completing the form does not necessarily mean that the learner will be accepted into the school.</a:t>
            </a:r>
          </a:p>
          <a:p>
            <a:pPr marL="94615" defTabSz="360000">
              <a:spcBef>
                <a:spcPts val="30"/>
              </a:spcBef>
            </a:pPr>
            <a:endParaRPr lang="en-US" sz="200" b="1" dirty="0"/>
          </a:p>
          <a:p>
            <a:pPr defTabSz="360000"/>
            <a:r>
              <a:rPr lang="en-US" sz="1000" b="1" dirty="0"/>
              <a:t>  Die </a:t>
            </a:r>
            <a:r>
              <a:rPr lang="en-US" sz="1000" b="1" dirty="0" err="1"/>
              <a:t>volgende</a:t>
            </a:r>
            <a:r>
              <a:rPr lang="en-US" sz="1000" b="1" dirty="0"/>
              <a:t> </a:t>
            </a:r>
            <a:r>
              <a:rPr lang="en-US" sz="1000" b="1" dirty="0" err="1"/>
              <a:t>dokumente</a:t>
            </a:r>
            <a:r>
              <a:rPr lang="en-US" sz="1000" b="1" dirty="0"/>
              <a:t> </a:t>
            </a:r>
            <a:r>
              <a:rPr lang="en-US" sz="1000" b="1" dirty="0" err="1"/>
              <a:t>moet</a:t>
            </a:r>
            <a:r>
              <a:rPr lang="en-US" sz="1000" b="1" dirty="0"/>
              <a:t> </a:t>
            </a:r>
            <a:r>
              <a:rPr lang="en-US" sz="1000" b="1" dirty="0" err="1"/>
              <a:t>aangeheg</a:t>
            </a:r>
            <a:r>
              <a:rPr lang="en-US" sz="1000" b="1" dirty="0"/>
              <a:t> word. / The following documents must accompany the application:</a:t>
            </a:r>
            <a:r>
              <a:rPr lang="en-US" sz="1000" dirty="0"/>
              <a:t>	</a:t>
            </a:r>
          </a:p>
          <a:p>
            <a:pPr algn="ctr" defTabSz="175648"/>
            <a:endParaRPr lang="en-US" sz="1000" dirty="0"/>
          </a:p>
          <a:p>
            <a:pPr algn="ctr" defTabSz="175648"/>
            <a:endParaRPr lang="en-US" sz="1000" dirty="0"/>
          </a:p>
          <a:p>
            <a:pPr algn="ctr" defTabSz="175648"/>
            <a:endParaRPr lang="en-US" sz="1000" dirty="0"/>
          </a:p>
          <a:p>
            <a:pPr algn="ctr" defTabSz="175648"/>
            <a:endParaRPr lang="en-US" sz="1000" dirty="0"/>
          </a:p>
          <a:p>
            <a:pPr algn="ctr" defTabSz="175648"/>
            <a:endParaRPr lang="en-US" sz="1000" dirty="0"/>
          </a:p>
          <a:p>
            <a:pPr algn="ctr" defTabSz="175648"/>
            <a:endParaRPr lang="en-US" sz="1000" dirty="0"/>
          </a:p>
          <a:p>
            <a:pPr algn="ctr" defTabSz="175648"/>
            <a:endParaRPr lang="en-US" sz="1000" dirty="0"/>
          </a:p>
          <a:p>
            <a:pPr marL="81280" algn="ctr">
              <a:spcBef>
                <a:spcPts val="25"/>
              </a:spcBef>
            </a:pPr>
            <a:endParaRPr lang="en-US" sz="500" b="1" spc="-5" dirty="0">
              <a:latin typeface="Century Gothic"/>
              <a:cs typeface="Century Gothic"/>
            </a:endParaRPr>
          </a:p>
          <a:p>
            <a:pPr marL="81280" algn="ctr">
              <a:spcBef>
                <a:spcPts val="25"/>
              </a:spcBef>
            </a:pPr>
            <a:r>
              <a:rPr lang="en-US" sz="1200" b="1" spc="-5" dirty="0">
                <a:latin typeface="Century Gothic"/>
                <a:cs typeface="Century Gothic"/>
              </a:rPr>
              <a:t>LEERLINGBESONDERHEDE / LEARNER INFORMATION</a:t>
            </a:r>
            <a:r>
              <a:rPr lang="en-US" sz="1000" dirty="0"/>
              <a:t> </a:t>
            </a:r>
          </a:p>
          <a:p>
            <a:pPr algn="ctr" defTabSz="175648"/>
            <a:endParaRPr lang="en-US" sz="100" dirty="0"/>
          </a:p>
          <a:p>
            <a:pPr defTabSz="914400">
              <a:lnSpc>
                <a:spcPts val="750"/>
              </a:lnSpc>
              <a:spcBef>
                <a:spcPts val="10"/>
              </a:spcBef>
            </a:pPr>
            <a:endParaRPr lang="en-US" sz="750" dirty="0">
              <a:solidFill>
                <a:prstClr val="black"/>
              </a:solidFill>
            </a:endParaRPr>
          </a:p>
          <a:p>
            <a:endParaRPr lang="en-US" sz="1100" b="1" dirty="0"/>
          </a:p>
          <a:p>
            <a:r>
              <a:rPr lang="en-US" sz="1100" b="1" dirty="0"/>
              <a:t>                            </a:t>
            </a:r>
          </a:p>
        </p:txBody>
      </p:sp>
    </p:spTree>
    <p:extLst>
      <p:ext uri="{BB962C8B-B14F-4D97-AF65-F5344CB8AC3E}">
        <p14:creationId xmlns:p14="http://schemas.microsoft.com/office/powerpoint/2010/main" val="245210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77">
            <a:extLst>
              <a:ext uri="{FF2B5EF4-FFF2-40B4-BE49-F238E27FC236}">
                <a16:creationId xmlns:a16="http://schemas.microsoft.com/office/drawing/2014/main" id="{9C44A934-8EB2-4C6A-BCB3-AB63E1EBDE13}"/>
              </a:ext>
            </a:extLst>
          </p:cNvPr>
          <p:cNvSpPr txBox="1"/>
          <p:nvPr/>
        </p:nvSpPr>
        <p:spPr>
          <a:xfrm>
            <a:off x="219072" y="160275"/>
            <a:ext cx="6305550" cy="6791938"/>
          </a:xfrm>
          <a:prstGeom prst="rect">
            <a:avLst/>
          </a:prstGeom>
        </p:spPr>
        <p:txBody>
          <a:bodyPr vert="horz" wrap="square" lIns="0" tIns="0" rIns="0" bIns="0" rtlCol="0">
            <a:noAutofit/>
          </a:bodyPr>
          <a:lstStyle/>
          <a:p>
            <a:pPr>
              <a:lnSpc>
                <a:spcPts val="1200"/>
              </a:lnSpc>
              <a:spcBef>
                <a:spcPts val="24"/>
              </a:spcBef>
            </a:pPr>
            <a:endParaRPr lang="en-ZA" sz="1200" dirty="0"/>
          </a:p>
          <a:p>
            <a:pPr algn="ctr">
              <a:lnSpc>
                <a:spcPts val="1200"/>
              </a:lnSpc>
              <a:spcBef>
                <a:spcPts val="24"/>
              </a:spcBef>
            </a:pPr>
            <a:r>
              <a:rPr lang="en-ZA" sz="1400" dirty="0" err="1"/>
              <a:t>Besonderhede</a:t>
            </a:r>
            <a:r>
              <a:rPr lang="en-ZA" sz="1400" dirty="0"/>
              <a:t> van </a:t>
            </a:r>
            <a:r>
              <a:rPr lang="en-ZA" sz="1400" dirty="0" err="1"/>
              <a:t>biologiese</a:t>
            </a:r>
            <a:r>
              <a:rPr lang="en-ZA" sz="1400" dirty="0"/>
              <a:t> </a:t>
            </a:r>
            <a:r>
              <a:rPr lang="en-ZA" sz="1400" dirty="0" err="1"/>
              <a:t>broer</a:t>
            </a:r>
            <a:r>
              <a:rPr lang="en-ZA" sz="1400" dirty="0"/>
              <a:t>(s) of </a:t>
            </a:r>
            <a:r>
              <a:rPr lang="en-ZA" sz="1400" dirty="0" err="1"/>
              <a:t>suster</a:t>
            </a:r>
            <a:r>
              <a:rPr lang="en-ZA" sz="1400" dirty="0"/>
              <a:t>(s) van </a:t>
            </a:r>
            <a:r>
              <a:rPr lang="en-ZA" sz="1400" dirty="0" err="1"/>
              <a:t>gesin</a:t>
            </a:r>
            <a:r>
              <a:rPr lang="en-ZA" sz="1400" dirty="0"/>
              <a:t> tans in SHS</a:t>
            </a:r>
          </a:p>
          <a:p>
            <a:pPr algn="ctr">
              <a:lnSpc>
                <a:spcPts val="1200"/>
              </a:lnSpc>
              <a:spcBef>
                <a:spcPts val="24"/>
              </a:spcBef>
            </a:pPr>
            <a:r>
              <a:rPr lang="en-ZA" sz="1400" dirty="0"/>
              <a:t>Details of </a:t>
            </a:r>
            <a:r>
              <a:rPr kumimoji="0" lang="en-ZA" sz="1400" i="0" u="none" strike="noStrike" kern="1200" cap="none" spc="0" normalizeH="0" baseline="0" noProof="0" dirty="0">
                <a:ln>
                  <a:noFill/>
                </a:ln>
                <a:solidFill>
                  <a:prstClr val="black"/>
                </a:solidFill>
                <a:effectLst/>
                <a:uLnTx/>
                <a:uFillTx/>
                <a:latin typeface="Calibri" panose="020F0502020204030204"/>
                <a:ea typeface="+mn-ea"/>
                <a:cs typeface="+mn-cs"/>
              </a:rPr>
              <a:t>biological </a:t>
            </a:r>
            <a:r>
              <a:rPr lang="en-ZA" sz="1400" dirty="0"/>
              <a:t>brother(s) or sister(s) of this family currently in SHS</a:t>
            </a:r>
          </a:p>
          <a:p>
            <a:pPr>
              <a:lnSpc>
                <a:spcPts val="1200"/>
              </a:lnSpc>
              <a:spcBef>
                <a:spcPts val="24"/>
              </a:spcBef>
            </a:pPr>
            <a:endParaRPr lang="en-ZA" sz="1200" b="1"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600" dirty="0"/>
          </a:p>
          <a:p>
            <a:pPr algn="ctr">
              <a:lnSpc>
                <a:spcPts val="1200"/>
              </a:lnSpc>
              <a:spcBef>
                <a:spcPts val="24"/>
              </a:spcBef>
            </a:pPr>
            <a:r>
              <a:rPr lang="en-ZA" sz="1400" b="1" dirty="0"/>
              <a:t>OUER BESONDERHEDE</a:t>
            </a:r>
          </a:p>
          <a:p>
            <a:pPr algn="ctr">
              <a:lnSpc>
                <a:spcPts val="1200"/>
              </a:lnSpc>
              <a:spcBef>
                <a:spcPts val="24"/>
              </a:spcBef>
            </a:pPr>
            <a:r>
              <a:rPr lang="en-ZA" sz="1400" b="1" dirty="0"/>
              <a:t>PARENT INFORMATION</a:t>
            </a:r>
          </a:p>
          <a:p>
            <a:pPr>
              <a:lnSpc>
                <a:spcPts val="1200"/>
              </a:lnSpc>
              <a:spcBef>
                <a:spcPts val="24"/>
              </a:spcBef>
            </a:pPr>
            <a:endParaRPr lang="en-ZA" sz="1200" dirty="0"/>
          </a:p>
          <a:p>
            <a:pPr>
              <a:lnSpc>
                <a:spcPts val="1200"/>
              </a:lnSpc>
              <a:spcBef>
                <a:spcPts val="24"/>
              </a:spcBef>
            </a:pPr>
            <a:endParaRPr lang="en-ZA" sz="1200" dirty="0"/>
          </a:p>
          <a:p>
            <a:pPr>
              <a:lnSpc>
                <a:spcPts val="1200"/>
              </a:lnSpc>
              <a:spcBef>
                <a:spcPts val="24"/>
              </a:spcBef>
            </a:pPr>
            <a:endParaRPr lang="en-ZA" sz="1200" dirty="0"/>
          </a:p>
          <a:p>
            <a:pPr>
              <a:lnSpc>
                <a:spcPts val="1000"/>
              </a:lnSpc>
              <a:spcBef>
                <a:spcPts val="68"/>
              </a:spcBef>
            </a:pPr>
            <a:endParaRPr lang="en-ZA" sz="1000" dirty="0"/>
          </a:p>
          <a:p>
            <a:pPr marL="12700"/>
            <a:endParaRPr sz="1100" dirty="0">
              <a:latin typeface="Century Gothic"/>
              <a:cs typeface="Century Gothic"/>
            </a:endParaRPr>
          </a:p>
        </p:txBody>
      </p:sp>
      <p:graphicFrame>
        <p:nvGraphicFramePr>
          <p:cNvPr id="8" name="Table 7">
            <a:extLst>
              <a:ext uri="{FF2B5EF4-FFF2-40B4-BE49-F238E27FC236}">
                <a16:creationId xmlns:a16="http://schemas.microsoft.com/office/drawing/2014/main" id="{39477034-BB14-479B-ABCB-161631AB4DDF}"/>
              </a:ext>
            </a:extLst>
          </p:cNvPr>
          <p:cNvGraphicFramePr>
            <a:graphicFrameLocks noGrp="1"/>
          </p:cNvGraphicFramePr>
          <p:nvPr>
            <p:extLst>
              <p:ext uri="{D42A27DB-BD31-4B8C-83A1-F6EECF244321}">
                <p14:modId xmlns:p14="http://schemas.microsoft.com/office/powerpoint/2010/main" val="1065977367"/>
              </p:ext>
            </p:extLst>
          </p:nvPr>
        </p:nvGraphicFramePr>
        <p:xfrm>
          <a:off x="234274" y="679503"/>
          <a:ext cx="6235132" cy="5690835"/>
        </p:xfrm>
        <a:graphic>
          <a:graphicData uri="http://schemas.openxmlformats.org/drawingml/2006/table">
            <a:tbl>
              <a:tblPr firstRow="1" bandRow="1">
                <a:tableStyleId>{5C22544A-7EE6-4342-B048-85BDC9FD1C3A}</a:tableStyleId>
              </a:tblPr>
              <a:tblGrid>
                <a:gridCol w="2511771">
                  <a:extLst>
                    <a:ext uri="{9D8B030D-6E8A-4147-A177-3AD203B41FA5}">
                      <a16:colId xmlns:a16="http://schemas.microsoft.com/office/drawing/2014/main" val="1249877818"/>
                    </a:ext>
                  </a:extLst>
                </a:gridCol>
                <a:gridCol w="616280">
                  <a:extLst>
                    <a:ext uri="{9D8B030D-6E8A-4147-A177-3AD203B41FA5}">
                      <a16:colId xmlns:a16="http://schemas.microsoft.com/office/drawing/2014/main" val="1203061386"/>
                    </a:ext>
                  </a:extLst>
                </a:gridCol>
                <a:gridCol w="1274304">
                  <a:extLst>
                    <a:ext uri="{9D8B030D-6E8A-4147-A177-3AD203B41FA5}">
                      <a16:colId xmlns:a16="http://schemas.microsoft.com/office/drawing/2014/main" val="319343752"/>
                    </a:ext>
                  </a:extLst>
                </a:gridCol>
                <a:gridCol w="1832777">
                  <a:extLst>
                    <a:ext uri="{9D8B030D-6E8A-4147-A177-3AD203B41FA5}">
                      <a16:colId xmlns:a16="http://schemas.microsoft.com/office/drawing/2014/main" val="356128797"/>
                    </a:ext>
                  </a:extLst>
                </a:gridCol>
              </a:tblGrid>
              <a:tr h="941276">
                <a:tc gridSpan="4">
                  <a:txBody>
                    <a:bodyPr/>
                    <a:lstStyle/>
                    <a:p>
                      <a:pPr algn="l"/>
                      <a:r>
                        <a:rPr lang="nl-NL" sz="1000" b="0" i="0" dirty="0">
                          <a:solidFill>
                            <a:schemeClr val="tx1"/>
                          </a:solidFill>
                        </a:rPr>
                        <a:t>Besonderhede van alle ander kinders (biologiese broers en/of susters) uit dieselfde gesin wat tans by Hoërskool Sasolburg ingeskryf is of die skool bywoon. Verskaf asseblief die volle name, grade en klasse van elke leerder. Let daarop dat, ingevolge die Suid-Afrikaanse Skolewet 84 van 1996, beide biologiese ouers gesamentlik verantwoordelik is vir die betaling van skoolfonds, ongeag hul huwelikstatus of voogdyskapreëlings. Die skool behou die reg voor om die volle skoolfonds van enige ouer te verhaal. Die mees onlangse skoolfondsstaat van Hoërskool Sasolburg moet asseblief by hierdie vorm aangeheg word as bewys van rekeningstatus.</a:t>
                      </a:r>
                    </a:p>
                    <a:p>
                      <a:pPr algn="l"/>
                      <a:r>
                        <a:rPr lang="en-US" sz="1000" b="0" i="0" dirty="0">
                          <a:solidFill>
                            <a:schemeClr val="tx1"/>
                          </a:solidFill>
                        </a:rPr>
                        <a:t>Details of all other children (biological brothers and/or sisters) from the same family who are currently enrolled at or attending Sasolburg High School. Please provide the full names, grades and classes of each learner. Kindly note that, in terms of the South African Schools Act 84 of 1996, both biological parents are jointly responsible for the payment of school fees, irrespective of their marital status or custody arrangements. The school reserves the right to recover the full amount of school fees from either parent. The most recent Sasolburg High School fee statement must be attached to this form as proof of account status.</a:t>
                      </a:r>
                    </a:p>
                    <a:p>
                      <a:pPr algn="l"/>
                      <a:r>
                        <a:rPr lang="en-US" sz="1000" b="0" i="0" dirty="0">
                          <a:solidFill>
                            <a:schemeClr val="tx1"/>
                          </a:solidFill>
                        </a:rPr>
                        <a:t> </a:t>
                      </a:r>
                      <a:endParaRPr lang="en-US" sz="1000" b="1" i="0" dirty="0">
                        <a:solidFill>
                          <a:schemeClr val="tx1"/>
                        </a:solidFill>
                      </a:endParaRPr>
                    </a:p>
                    <a:p>
                      <a:pPr algn="l"/>
                      <a:r>
                        <a:rPr lang="en-US" sz="1100" b="1" i="0" dirty="0">
                          <a:solidFill>
                            <a:schemeClr val="tx1"/>
                          </a:solidFill>
                        </a:rPr>
                        <a:t>Naam </a:t>
                      </a:r>
                      <a:r>
                        <a:rPr lang="en-US" sz="1100" b="1" i="0" dirty="0" err="1">
                          <a:solidFill>
                            <a:schemeClr val="tx1"/>
                          </a:solidFill>
                        </a:rPr>
                        <a:t>en</a:t>
                      </a:r>
                      <a:r>
                        <a:rPr lang="en-US" sz="1100" b="1" i="0" dirty="0">
                          <a:solidFill>
                            <a:schemeClr val="tx1"/>
                          </a:solidFill>
                        </a:rPr>
                        <a:t> Van/ Name and Surname:______________________________ </a:t>
                      </a:r>
                      <a:r>
                        <a:rPr lang="en-US" sz="1050" b="1" i="0" dirty="0">
                          <a:solidFill>
                            <a:schemeClr val="tx1"/>
                          </a:solidFill>
                        </a:rPr>
                        <a:t> G</a:t>
                      </a:r>
                      <a:r>
                        <a:rPr lang="en-US" sz="1100" b="1" i="0" dirty="0">
                          <a:solidFill>
                            <a:schemeClr val="tx1"/>
                          </a:solidFill>
                        </a:rPr>
                        <a:t>r </a:t>
                      </a:r>
                      <a:r>
                        <a:rPr lang="en-US" sz="1100" b="1" i="0" dirty="0" err="1">
                          <a:solidFill>
                            <a:schemeClr val="tx1"/>
                          </a:solidFill>
                        </a:rPr>
                        <a:t>en</a:t>
                      </a:r>
                      <a:r>
                        <a:rPr lang="en-US" sz="1100" b="1" i="0" dirty="0">
                          <a:solidFill>
                            <a:schemeClr val="tx1"/>
                          </a:solidFill>
                        </a:rPr>
                        <a:t> </a:t>
                      </a:r>
                      <a:r>
                        <a:rPr lang="en-US" sz="1100" b="1" i="0" dirty="0" err="1">
                          <a:solidFill>
                            <a:schemeClr val="tx1"/>
                          </a:solidFill>
                        </a:rPr>
                        <a:t>klas</a:t>
                      </a:r>
                      <a:r>
                        <a:rPr lang="en-US" sz="1100" b="1" i="0" dirty="0">
                          <a:solidFill>
                            <a:schemeClr val="tx1"/>
                          </a:solidFill>
                        </a:rPr>
                        <a:t>/Gr and class</a:t>
                      </a:r>
                      <a:r>
                        <a:rPr lang="en-US" sz="1200" b="1" i="0" dirty="0">
                          <a:solidFill>
                            <a:schemeClr val="tx1"/>
                          </a:solidFill>
                        </a:rPr>
                        <a:t>: </a:t>
                      </a:r>
                      <a:r>
                        <a:rPr lang="en-US" sz="1000" b="1" i="0" dirty="0">
                          <a:solidFill>
                            <a:schemeClr val="tx1"/>
                          </a:solidFill>
                        </a:rPr>
                        <a:t>______</a:t>
                      </a:r>
                      <a:endParaRPr lang="en-ZA" sz="100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29063691"/>
                  </a:ext>
                </a:extLst>
              </a:tr>
              <a:tr h="306499">
                <a:tc gridSpan="4">
                  <a:txBody>
                    <a:bodyPr/>
                    <a:lstStyle/>
                    <a:p>
                      <a:pPr algn="ctr"/>
                      <a:r>
                        <a:rPr lang="en-ZA" sz="1400" b="1" dirty="0">
                          <a:solidFill>
                            <a:schemeClr val="tx1"/>
                          </a:solidFill>
                        </a:rPr>
                        <a:t>INLIGTING VAN VORIGE SKOOL / INFORMATION OF PREVIOUS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77398268"/>
                  </a:ext>
                </a:extLst>
              </a:tr>
              <a:tr h="446558">
                <a:tc gridSpan="2">
                  <a:txBody>
                    <a:bodyPr/>
                    <a:lstStyle/>
                    <a:p>
                      <a:r>
                        <a:rPr lang="en-ZA" sz="1100" dirty="0">
                          <a:solidFill>
                            <a:schemeClr val="tx1"/>
                          </a:solidFill>
                        </a:rPr>
                        <a:t>Naam van </a:t>
                      </a:r>
                      <a:r>
                        <a:rPr lang="en-ZA" sz="1100" dirty="0" err="1">
                          <a:solidFill>
                            <a:schemeClr val="tx1"/>
                          </a:solidFill>
                        </a:rPr>
                        <a:t>vorige</a:t>
                      </a:r>
                      <a:r>
                        <a:rPr lang="en-ZA" sz="1100" dirty="0">
                          <a:solidFill>
                            <a:schemeClr val="tx1"/>
                          </a:solidFill>
                        </a:rPr>
                        <a:t> </a:t>
                      </a:r>
                      <a:r>
                        <a:rPr lang="en-ZA" sz="1100" dirty="0" err="1">
                          <a:solidFill>
                            <a:schemeClr val="tx1"/>
                          </a:solidFill>
                        </a:rPr>
                        <a:t>skool</a:t>
                      </a:r>
                      <a:r>
                        <a:rPr lang="en-ZA" sz="1100" dirty="0">
                          <a:solidFill>
                            <a:schemeClr val="tx1"/>
                          </a:solidFill>
                        </a:rPr>
                        <a:t>/Name of previous school:</a:t>
                      </a:r>
                    </a:p>
                    <a:p>
                      <a:r>
                        <a:rPr lang="en-ZA" sz="1100" dirty="0">
                          <a:solidFill>
                            <a:schemeClr val="tx1"/>
                          </a:solidFill>
                        </a:rPr>
                        <a:t>Tel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l"/>
                      <a:r>
                        <a:rPr lang="en-ZA" sz="1100" dirty="0" err="1">
                          <a:solidFill>
                            <a:schemeClr val="tx1"/>
                          </a:solidFill>
                        </a:rPr>
                        <a:t>Stad</a:t>
                      </a:r>
                      <a:r>
                        <a:rPr lang="en-ZA" sz="1100" dirty="0">
                          <a:solidFill>
                            <a:schemeClr val="tx1"/>
                          </a:solidFill>
                        </a:rPr>
                        <a:t> / Town:</a:t>
                      </a:r>
                    </a:p>
                    <a:p>
                      <a:pPr algn="l"/>
                      <a:r>
                        <a:rPr lang="en-ZA" sz="1100" dirty="0" err="1">
                          <a:solidFill>
                            <a:schemeClr val="tx1"/>
                          </a:solidFill>
                        </a:rPr>
                        <a:t>Provinsie</a:t>
                      </a:r>
                      <a:r>
                        <a:rPr lang="en-ZA" sz="1100" dirty="0">
                          <a:solidFill>
                            <a:schemeClr val="tx1"/>
                          </a:solidFill>
                        </a:rPr>
                        <a:t> / Province: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2558286"/>
                  </a:ext>
                </a:extLst>
              </a:tr>
              <a:tr h="309398">
                <a:tc gridSpan="4">
                  <a:txBody>
                    <a:bodyPr/>
                    <a:lstStyle/>
                    <a:p>
                      <a:pPr algn="ctr"/>
                      <a:r>
                        <a:rPr lang="en-ZA" b="1" dirty="0">
                          <a:solidFill>
                            <a:schemeClr val="tx1"/>
                          </a:solidFill>
                        </a:rPr>
                        <a:t>MEDIESE INLIGTING /MEDICAL INFORMATION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85662571"/>
                  </a:ext>
                </a:extLst>
              </a:tr>
              <a:tr h="311298">
                <a:tc>
                  <a:txBody>
                    <a:bodyPr/>
                    <a:lstStyle/>
                    <a:p>
                      <a:pPr algn="ctr"/>
                      <a:r>
                        <a:rPr lang="en-ZA" sz="1100" dirty="0" err="1">
                          <a:solidFill>
                            <a:schemeClr val="tx1"/>
                          </a:solidFill>
                        </a:rPr>
                        <a:t>Mediese</a:t>
                      </a:r>
                      <a:r>
                        <a:rPr lang="en-ZA" sz="1100" dirty="0">
                          <a:solidFill>
                            <a:schemeClr val="tx1"/>
                          </a:solidFill>
                        </a:rPr>
                        <a:t> </a:t>
                      </a:r>
                      <a:r>
                        <a:rPr lang="en-ZA" sz="1100" dirty="0" err="1">
                          <a:solidFill>
                            <a:schemeClr val="tx1"/>
                          </a:solidFill>
                        </a:rPr>
                        <a:t>fondsno</a:t>
                      </a:r>
                      <a:r>
                        <a:rPr lang="en-ZA" sz="1100" dirty="0">
                          <a:solidFill>
                            <a:schemeClr val="tx1"/>
                          </a:solidFill>
                        </a:rPr>
                        <a:t>. / Medical aid no:</a:t>
                      </a:r>
                    </a:p>
                    <a:p>
                      <a:pPr algn="ctr"/>
                      <a:endParaRPr lang="en-ZA" sz="600" dirty="0">
                        <a:solidFill>
                          <a:schemeClr val="tx1"/>
                        </a:solidFill>
                      </a:endParaRPr>
                    </a:p>
                    <a:p>
                      <a:pPr algn="ctr"/>
                      <a:endParaRPr lang="en-ZA"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l"/>
                      <a:r>
                        <a:rPr lang="en-ZA" sz="1100" dirty="0" err="1">
                          <a:solidFill>
                            <a:schemeClr val="tx1"/>
                          </a:solidFill>
                        </a:rPr>
                        <a:t>Mediese</a:t>
                      </a:r>
                      <a:r>
                        <a:rPr lang="en-ZA" sz="1100" dirty="0">
                          <a:solidFill>
                            <a:schemeClr val="tx1"/>
                          </a:solidFill>
                        </a:rPr>
                        <a:t> </a:t>
                      </a:r>
                      <a:r>
                        <a:rPr lang="en-ZA" sz="1100" dirty="0" err="1">
                          <a:solidFill>
                            <a:schemeClr val="tx1"/>
                          </a:solidFill>
                        </a:rPr>
                        <a:t>fondsnaam</a:t>
                      </a:r>
                      <a:r>
                        <a:rPr lang="en-ZA" sz="1100" dirty="0">
                          <a:solidFill>
                            <a:schemeClr val="tx1"/>
                          </a:solidFill>
                        </a:rPr>
                        <a:t> / Medical aid 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ZA"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0768803"/>
                  </a:ext>
                </a:extLst>
              </a:tr>
              <a:tr h="456497">
                <a:tc>
                  <a:txBody>
                    <a:bodyPr/>
                    <a:lstStyle/>
                    <a:p>
                      <a:pPr algn="l"/>
                      <a:r>
                        <a:rPr lang="en-ZA" sz="1200" dirty="0" err="1">
                          <a:solidFill>
                            <a:schemeClr val="tx1"/>
                          </a:solidFill>
                          <a:latin typeface="+mj-lt"/>
                        </a:rPr>
                        <a:t>Hooflid</a:t>
                      </a:r>
                      <a:r>
                        <a:rPr lang="en-ZA" sz="1200" dirty="0">
                          <a:solidFill>
                            <a:schemeClr val="tx1"/>
                          </a:solidFill>
                          <a:latin typeface="+mj-lt"/>
                        </a:rPr>
                        <a:t> / Principal member:</a:t>
                      </a:r>
                    </a:p>
                    <a:p>
                      <a:pPr algn="l"/>
                      <a:endParaRPr lang="en-ZA"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r>
                        <a:rPr lang="en-ZA" sz="1100" dirty="0" err="1">
                          <a:solidFill>
                            <a:schemeClr val="tx1"/>
                          </a:solidFill>
                        </a:rPr>
                        <a:t>Dokter</a:t>
                      </a:r>
                      <a:r>
                        <a:rPr lang="en-ZA" sz="1100" dirty="0">
                          <a:solidFill>
                            <a:schemeClr val="tx1"/>
                          </a:solidFill>
                        </a:rPr>
                        <a:t> / Doctor: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lang="en-ZA"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100" dirty="0">
                          <a:solidFill>
                            <a:schemeClr val="tx1"/>
                          </a:solidFill>
                        </a:rPr>
                        <a:t>Tel.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5769306"/>
                  </a:ext>
                </a:extLst>
              </a:tr>
              <a:tr h="289560">
                <a:tc gridSpan="4">
                  <a:txBody>
                    <a:bodyPr/>
                    <a:lstStyle/>
                    <a:p>
                      <a:pPr algn="ctr"/>
                      <a:r>
                        <a:rPr lang="en-ZA" b="1" dirty="0">
                          <a:solidFill>
                            <a:schemeClr val="tx1"/>
                          </a:solidFill>
                        </a:rPr>
                        <a:t>MEDIESE TOESTAND / MEDICAL CONDITION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7704168"/>
                  </a:ext>
                </a:extLst>
              </a:tr>
              <a:tr h="368502">
                <a:tc gridSpan="4">
                  <a:txBody>
                    <a:bodyPr/>
                    <a:lstStyle/>
                    <a:p>
                      <a:pPr marL="12700">
                        <a:lnSpc>
                          <a:spcPct val="100000"/>
                        </a:lnSpc>
                      </a:pPr>
                      <a:r>
                        <a:rPr lang="en-ZA" sz="800" b="0" spc="-15" dirty="0">
                          <a:latin typeface="Century Gothic"/>
                          <a:cs typeface="Century Gothic"/>
                        </a:rPr>
                        <a:t>DUI ASSEBLIEF ENIGE FISIESE GESTREMDHEDE/SIEKTES/ALLERGIES AAN:</a:t>
                      </a:r>
                    </a:p>
                    <a:p>
                      <a:pPr marL="12700">
                        <a:lnSpc>
                          <a:spcPct val="100000"/>
                        </a:lnSpc>
                      </a:pPr>
                      <a:r>
                        <a:rPr lang="en-ZA" sz="800" b="0" spc="-15" dirty="0">
                          <a:latin typeface="Century Gothic"/>
                          <a:cs typeface="Century Gothic"/>
                        </a:rPr>
                        <a:t>PLEASE INDICATE A</a:t>
                      </a:r>
                      <a:r>
                        <a:rPr lang="en-ZA" sz="800" b="0" spc="-5" dirty="0">
                          <a:latin typeface="Century Gothic"/>
                          <a:cs typeface="Century Gothic"/>
                        </a:rPr>
                        <a:t>N</a:t>
                      </a:r>
                      <a:r>
                        <a:rPr lang="en-ZA" sz="800" b="0" spc="0" dirty="0">
                          <a:latin typeface="Century Gothic"/>
                          <a:cs typeface="Century Gothic"/>
                        </a:rPr>
                        <a:t>Y </a:t>
                      </a:r>
                      <a:r>
                        <a:rPr lang="en-ZA" sz="800" b="0" spc="-10" dirty="0">
                          <a:latin typeface="Century Gothic"/>
                          <a:cs typeface="Century Gothic"/>
                        </a:rPr>
                        <a:t>P</a:t>
                      </a:r>
                      <a:r>
                        <a:rPr lang="en-ZA" sz="800" b="0" spc="0" dirty="0">
                          <a:latin typeface="Century Gothic"/>
                          <a:cs typeface="Century Gothic"/>
                        </a:rPr>
                        <a:t>H</a:t>
                      </a:r>
                      <a:r>
                        <a:rPr lang="en-ZA" sz="800" b="0" spc="-10" dirty="0">
                          <a:latin typeface="Century Gothic"/>
                          <a:cs typeface="Century Gothic"/>
                        </a:rPr>
                        <a:t>YS</a:t>
                      </a:r>
                      <a:r>
                        <a:rPr lang="en-ZA" sz="800" b="0" spc="10" dirty="0">
                          <a:latin typeface="Century Gothic"/>
                          <a:cs typeface="Century Gothic"/>
                        </a:rPr>
                        <a:t>I</a:t>
                      </a:r>
                      <a:r>
                        <a:rPr lang="en-ZA" sz="800" b="0" spc="0" dirty="0">
                          <a:latin typeface="Century Gothic"/>
                          <a:cs typeface="Century Gothic"/>
                        </a:rPr>
                        <a:t>C</a:t>
                      </a:r>
                      <a:r>
                        <a:rPr lang="en-ZA" sz="800" b="0" spc="-25" dirty="0">
                          <a:latin typeface="Century Gothic"/>
                          <a:cs typeface="Century Gothic"/>
                        </a:rPr>
                        <a:t>A</a:t>
                      </a:r>
                      <a:r>
                        <a:rPr lang="en-ZA" sz="800" b="0" spc="0" dirty="0">
                          <a:latin typeface="Century Gothic"/>
                          <a:cs typeface="Century Gothic"/>
                        </a:rPr>
                        <a:t>L </a:t>
                      </a:r>
                      <a:r>
                        <a:rPr lang="en-ZA" sz="800" b="0" spc="-10" dirty="0">
                          <a:latin typeface="Century Gothic"/>
                          <a:cs typeface="Century Gothic"/>
                        </a:rPr>
                        <a:t>D</a:t>
                      </a:r>
                      <a:r>
                        <a:rPr lang="en-ZA" sz="800" b="0" spc="10" dirty="0">
                          <a:latin typeface="Century Gothic"/>
                          <a:cs typeface="Century Gothic"/>
                        </a:rPr>
                        <a:t>I</a:t>
                      </a:r>
                      <a:r>
                        <a:rPr lang="en-ZA" sz="800" b="0" spc="0" dirty="0">
                          <a:latin typeface="Century Gothic"/>
                          <a:cs typeface="Century Gothic"/>
                        </a:rPr>
                        <a:t>S</a:t>
                      </a:r>
                      <a:r>
                        <a:rPr lang="en-ZA" sz="800" b="0" spc="-25" dirty="0">
                          <a:latin typeface="Century Gothic"/>
                          <a:cs typeface="Century Gothic"/>
                        </a:rPr>
                        <a:t>A</a:t>
                      </a:r>
                      <a:r>
                        <a:rPr lang="en-ZA" sz="800" b="0" spc="0" dirty="0">
                          <a:latin typeface="Century Gothic"/>
                          <a:cs typeface="Century Gothic"/>
                        </a:rPr>
                        <a:t>B</a:t>
                      </a:r>
                      <a:r>
                        <a:rPr lang="en-ZA" sz="800" b="0" spc="10" dirty="0">
                          <a:latin typeface="Century Gothic"/>
                          <a:cs typeface="Century Gothic"/>
                        </a:rPr>
                        <a:t>I</a:t>
                      </a:r>
                      <a:r>
                        <a:rPr lang="en-ZA" sz="800" b="0" spc="-10" dirty="0">
                          <a:latin typeface="Century Gothic"/>
                          <a:cs typeface="Century Gothic"/>
                        </a:rPr>
                        <a:t>L</a:t>
                      </a:r>
                      <a:r>
                        <a:rPr lang="en-ZA" sz="800" b="0" spc="0" dirty="0">
                          <a:latin typeface="Century Gothic"/>
                          <a:cs typeface="Century Gothic"/>
                        </a:rPr>
                        <a:t>I</a:t>
                      </a:r>
                      <a:r>
                        <a:rPr lang="en-ZA" sz="800" b="0" spc="-15" dirty="0">
                          <a:latin typeface="Century Gothic"/>
                          <a:cs typeface="Century Gothic"/>
                        </a:rPr>
                        <a:t>T</a:t>
                      </a:r>
                      <a:r>
                        <a:rPr lang="en-ZA" sz="800" b="0" spc="25" dirty="0">
                          <a:latin typeface="Century Gothic"/>
                          <a:cs typeface="Century Gothic"/>
                        </a:rPr>
                        <a:t>I</a:t>
                      </a:r>
                      <a:r>
                        <a:rPr lang="en-ZA" sz="800" b="0" spc="-5" dirty="0">
                          <a:latin typeface="Century Gothic"/>
                          <a:cs typeface="Century Gothic"/>
                        </a:rPr>
                        <a:t>E</a:t>
                      </a:r>
                      <a:r>
                        <a:rPr lang="en-ZA" sz="800" b="0" spc="0" dirty="0">
                          <a:latin typeface="Century Gothic"/>
                          <a:cs typeface="Century Gothic"/>
                        </a:rPr>
                        <a:t>S</a:t>
                      </a:r>
                      <a:r>
                        <a:rPr lang="en-ZA" sz="800" b="0" spc="-30" dirty="0">
                          <a:latin typeface="Century Gothic"/>
                          <a:cs typeface="Century Gothic"/>
                        </a:rPr>
                        <a:t>/</a:t>
                      </a:r>
                      <a:r>
                        <a:rPr lang="en-ZA" sz="800" b="0" spc="10" dirty="0">
                          <a:latin typeface="Century Gothic"/>
                          <a:cs typeface="Century Gothic"/>
                        </a:rPr>
                        <a:t>I</a:t>
                      </a:r>
                      <a:r>
                        <a:rPr lang="en-ZA" sz="800" b="0" spc="-10" dirty="0">
                          <a:latin typeface="Century Gothic"/>
                          <a:cs typeface="Century Gothic"/>
                        </a:rPr>
                        <a:t>L</a:t>
                      </a:r>
                      <a:r>
                        <a:rPr lang="en-ZA" sz="800" b="0" spc="5" dirty="0">
                          <a:latin typeface="Century Gothic"/>
                          <a:cs typeface="Century Gothic"/>
                        </a:rPr>
                        <a:t>L</a:t>
                      </a:r>
                      <a:r>
                        <a:rPr lang="en-ZA" sz="800" b="0" spc="-5" dirty="0">
                          <a:latin typeface="Century Gothic"/>
                          <a:cs typeface="Century Gothic"/>
                        </a:rPr>
                        <a:t>NE</a:t>
                      </a:r>
                      <a:r>
                        <a:rPr lang="en-ZA" sz="800" b="0" spc="-10" dirty="0">
                          <a:latin typeface="Century Gothic"/>
                          <a:cs typeface="Century Gothic"/>
                        </a:rPr>
                        <a:t>S</a:t>
                      </a:r>
                      <a:r>
                        <a:rPr lang="en-ZA" sz="800" b="0" spc="0" dirty="0">
                          <a:latin typeface="Century Gothic"/>
                          <a:cs typeface="Century Gothic"/>
                        </a:rPr>
                        <a:t>S</a:t>
                      </a:r>
                      <a:r>
                        <a:rPr lang="en-ZA" sz="800" b="0" spc="-5" dirty="0">
                          <a:latin typeface="Century Gothic"/>
                          <a:cs typeface="Century Gothic"/>
                        </a:rPr>
                        <a:t>E</a:t>
                      </a:r>
                      <a:r>
                        <a:rPr lang="en-ZA" sz="800" b="0" spc="0" dirty="0">
                          <a:latin typeface="Century Gothic"/>
                          <a:cs typeface="Century Gothic"/>
                        </a:rPr>
                        <a:t>S</a:t>
                      </a:r>
                      <a:r>
                        <a:rPr lang="en-ZA" sz="800" b="0" spc="-5" dirty="0">
                          <a:latin typeface="Century Gothic"/>
                          <a:cs typeface="Century Gothic"/>
                        </a:rPr>
                        <a:t>/</a:t>
                      </a:r>
                      <a:r>
                        <a:rPr lang="en-ZA" sz="800" b="0" spc="-25" dirty="0">
                          <a:latin typeface="Century Gothic"/>
                          <a:cs typeface="Century Gothic"/>
                        </a:rPr>
                        <a:t>A</a:t>
                      </a:r>
                      <a:r>
                        <a:rPr lang="en-ZA" sz="800" b="0" spc="5" dirty="0">
                          <a:latin typeface="Century Gothic"/>
                          <a:cs typeface="Century Gothic"/>
                        </a:rPr>
                        <a:t>LL</a:t>
                      </a:r>
                      <a:r>
                        <a:rPr lang="en-ZA" sz="800" b="0" spc="-5" dirty="0">
                          <a:latin typeface="Century Gothic"/>
                          <a:cs typeface="Century Gothic"/>
                        </a:rPr>
                        <a:t>E</a:t>
                      </a:r>
                      <a:r>
                        <a:rPr lang="en-ZA" sz="800" b="0" spc="0" dirty="0">
                          <a:latin typeface="Century Gothic"/>
                          <a:cs typeface="Century Gothic"/>
                        </a:rPr>
                        <a:t>R</a:t>
                      </a:r>
                      <a:r>
                        <a:rPr lang="en-ZA" sz="800" b="0" spc="-15" dirty="0">
                          <a:latin typeface="Century Gothic"/>
                          <a:cs typeface="Century Gothic"/>
                        </a:rPr>
                        <a:t>G</a:t>
                      </a:r>
                      <a:r>
                        <a:rPr lang="en-ZA" sz="800" b="0" spc="0" dirty="0">
                          <a:latin typeface="Century Gothic"/>
                          <a:cs typeface="Century Gothic"/>
                        </a:rPr>
                        <a:t>I</a:t>
                      </a:r>
                      <a:r>
                        <a:rPr lang="en-ZA" sz="800" b="0" spc="-5" dirty="0">
                          <a:latin typeface="Century Gothic"/>
                          <a:cs typeface="Century Gothic"/>
                        </a:rPr>
                        <a:t>E</a:t>
                      </a:r>
                      <a:r>
                        <a:rPr lang="en-ZA" sz="800" b="0" spc="0" dirty="0">
                          <a:latin typeface="Century Gothic"/>
                          <a:cs typeface="Century Gothic"/>
                        </a:rPr>
                        <a:t>S:</a:t>
                      </a:r>
                      <a:endParaRPr lang="en-ZA" sz="800" b="0" dirty="0">
                        <a:latin typeface="Century Gothic"/>
                        <a:cs typeface="Century Gothic"/>
                      </a:endParaRPr>
                    </a:p>
                    <a:p>
                      <a:pPr marL="12700" marR="2366010">
                        <a:lnSpc>
                          <a:spcPct val="104099"/>
                        </a:lnSpc>
                        <a:spcBef>
                          <a:spcPts val="15"/>
                        </a:spcBef>
                      </a:pPr>
                      <a:endParaRPr lang="en-ZA" sz="100" b="0" dirty="0">
                        <a:solidFill>
                          <a:schemeClr val="tx1"/>
                        </a:solidFill>
                      </a:endParaRPr>
                    </a:p>
                    <a:p>
                      <a:pPr marL="12700" marR="2366010">
                        <a:lnSpc>
                          <a:spcPct val="104099"/>
                        </a:lnSpc>
                        <a:spcBef>
                          <a:spcPts val="15"/>
                        </a:spcBef>
                      </a:pPr>
                      <a:endParaRPr lang="en-ZA" sz="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399573"/>
                  </a:ext>
                </a:extLst>
              </a:tr>
              <a:tr h="331458">
                <a:tc gridSpan="4">
                  <a:txBody>
                    <a:bodyPr/>
                    <a:lstStyle/>
                    <a:p>
                      <a:pPr marL="12700" marR="0" lvl="0" indent="0" algn="l" defTabSz="676747"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DUI ASSEBLIEF ENIGE SKOLASTIESE PROBLEME AAN: (</a:t>
                      </a:r>
                      <a:r>
                        <a:rPr kumimoji="0" lang="en-ZA" sz="800" b="0" i="0" u="none" strike="noStrike" kern="1200" cap="none" spc="-15" normalizeH="0" baseline="0" noProof="0" dirty="0" err="1">
                          <a:ln>
                            <a:noFill/>
                          </a:ln>
                          <a:solidFill>
                            <a:prstClr val="black"/>
                          </a:solidFill>
                          <a:effectLst/>
                          <a:uLnTx/>
                          <a:uFillTx/>
                          <a:latin typeface="Century Gothic"/>
                          <a:ea typeface="+mn-ea"/>
                          <a:cs typeface="Century Gothic"/>
                        </a:rPr>
                        <a:t>bv</a:t>
                      </a: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 ADHD, </a:t>
                      </a:r>
                      <a:r>
                        <a:rPr kumimoji="0" lang="en-ZA" sz="800" b="0" i="0" u="none" strike="noStrike" kern="1200" cap="none" spc="-15" normalizeH="0" baseline="0" noProof="0" dirty="0" err="1">
                          <a:ln>
                            <a:noFill/>
                          </a:ln>
                          <a:solidFill>
                            <a:prstClr val="black"/>
                          </a:solidFill>
                          <a:effectLst/>
                          <a:uLnTx/>
                          <a:uFillTx/>
                          <a:latin typeface="Century Gothic"/>
                          <a:ea typeface="+mn-ea"/>
                          <a:cs typeface="Century Gothic"/>
                        </a:rPr>
                        <a:t>disleksie</a:t>
                      </a: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 </a:t>
                      </a:r>
                      <a:r>
                        <a:rPr kumimoji="0" lang="en-ZA" sz="800" b="0" i="0" u="none" strike="noStrike" kern="1200" cap="none" spc="-15" normalizeH="0" baseline="0" noProof="0" dirty="0" err="1">
                          <a:ln>
                            <a:noFill/>
                          </a:ln>
                          <a:solidFill>
                            <a:prstClr val="black"/>
                          </a:solidFill>
                          <a:effectLst/>
                          <a:uLnTx/>
                          <a:uFillTx/>
                          <a:latin typeface="Century Gothic"/>
                          <a:ea typeface="+mn-ea"/>
                          <a:cs typeface="Century Gothic"/>
                        </a:rPr>
                        <a:t>Heg</a:t>
                      </a: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 </a:t>
                      </a:r>
                      <a:r>
                        <a:rPr kumimoji="0" lang="en-ZA" sz="800" b="0" i="0" u="none" strike="noStrike" kern="1200" cap="none" spc="-15" normalizeH="0" baseline="0" noProof="0" dirty="0" err="1">
                          <a:ln>
                            <a:noFill/>
                          </a:ln>
                          <a:solidFill>
                            <a:prstClr val="black"/>
                          </a:solidFill>
                          <a:effectLst/>
                          <a:uLnTx/>
                          <a:uFillTx/>
                          <a:latin typeface="Century Gothic"/>
                          <a:ea typeface="+mn-ea"/>
                          <a:cs typeface="Century Gothic"/>
                        </a:rPr>
                        <a:t>mediese</a:t>
                      </a: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 </a:t>
                      </a:r>
                      <a:r>
                        <a:rPr kumimoji="0" lang="en-ZA" sz="800" b="0" i="0" u="none" strike="noStrike" kern="1200" cap="none" spc="-15" normalizeH="0" baseline="0" noProof="0" dirty="0" err="1">
                          <a:ln>
                            <a:noFill/>
                          </a:ln>
                          <a:solidFill>
                            <a:prstClr val="black"/>
                          </a:solidFill>
                          <a:effectLst/>
                          <a:uLnTx/>
                          <a:uFillTx/>
                          <a:latin typeface="Century Gothic"/>
                          <a:ea typeface="+mn-ea"/>
                          <a:cs typeface="Century Gothic"/>
                        </a:rPr>
                        <a:t>verslae</a:t>
                      </a: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 </a:t>
                      </a:r>
                      <a:r>
                        <a:rPr kumimoji="0" lang="en-ZA" sz="800" b="0" i="0" u="none" strike="noStrike" kern="1200" cap="none" spc="-15" normalizeH="0" baseline="0" noProof="0" dirty="0" err="1">
                          <a:ln>
                            <a:noFill/>
                          </a:ln>
                          <a:solidFill>
                            <a:prstClr val="black"/>
                          </a:solidFill>
                          <a:effectLst/>
                          <a:uLnTx/>
                          <a:uFillTx/>
                          <a:latin typeface="Century Gothic"/>
                          <a:ea typeface="+mn-ea"/>
                          <a:cs typeface="Century Gothic"/>
                        </a:rPr>
                        <a:t>aan</a:t>
                      </a: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a:t>
                      </a:r>
                    </a:p>
                    <a:p>
                      <a:pPr marL="12700" marR="0" lvl="0" indent="0" algn="l" defTabSz="676747"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15" normalizeH="0" baseline="0" noProof="0" dirty="0">
                          <a:ln>
                            <a:noFill/>
                          </a:ln>
                          <a:solidFill>
                            <a:prstClr val="black"/>
                          </a:solidFill>
                          <a:effectLst/>
                          <a:uLnTx/>
                          <a:uFillTx/>
                          <a:latin typeface="Century Gothic"/>
                          <a:ea typeface="+mn-ea"/>
                          <a:cs typeface="Century Gothic"/>
                        </a:rPr>
                        <a:t>PLEASE INDICATE A</a:t>
                      </a:r>
                      <a:r>
                        <a:rPr kumimoji="0" lang="en-ZA" sz="800" b="0" i="0" u="none" strike="noStrike" kern="1200" cap="none" spc="-5" normalizeH="0" baseline="0" noProof="0" dirty="0">
                          <a:ln>
                            <a:noFill/>
                          </a:ln>
                          <a:solidFill>
                            <a:prstClr val="black"/>
                          </a:solidFill>
                          <a:effectLst/>
                          <a:uLnTx/>
                          <a:uFillTx/>
                          <a:latin typeface="Century Gothic"/>
                          <a:ea typeface="+mn-ea"/>
                          <a:cs typeface="Century Gothic"/>
                        </a:rPr>
                        <a:t>N</a:t>
                      </a:r>
                      <a:r>
                        <a:rPr kumimoji="0" lang="en-ZA" sz="800" b="0" i="0" u="none" strike="noStrike" kern="1200" cap="none" spc="0" normalizeH="0" baseline="0" noProof="0" dirty="0">
                          <a:ln>
                            <a:noFill/>
                          </a:ln>
                          <a:solidFill>
                            <a:prstClr val="black"/>
                          </a:solidFill>
                          <a:effectLst/>
                          <a:uLnTx/>
                          <a:uFillTx/>
                          <a:latin typeface="Century Gothic"/>
                          <a:ea typeface="+mn-ea"/>
                          <a:cs typeface="Century Gothic"/>
                        </a:rPr>
                        <a:t>Y </a:t>
                      </a:r>
                      <a:r>
                        <a:rPr kumimoji="0" lang="en-ZA" sz="800" b="0" i="0" u="none" strike="noStrike" kern="1200" cap="none" spc="-10" normalizeH="0" baseline="0" noProof="0" dirty="0">
                          <a:ln>
                            <a:noFill/>
                          </a:ln>
                          <a:solidFill>
                            <a:prstClr val="black"/>
                          </a:solidFill>
                          <a:effectLst/>
                          <a:uLnTx/>
                          <a:uFillTx/>
                          <a:latin typeface="Century Gothic"/>
                          <a:ea typeface="+mn-ea"/>
                          <a:cs typeface="Century Gothic"/>
                        </a:rPr>
                        <a:t>SCHOLASTIC PROBLEMS: (</a:t>
                      </a:r>
                      <a:r>
                        <a:rPr kumimoji="0" lang="en-ZA" sz="800" b="0" i="0" u="none" strike="noStrike" kern="1200" cap="none" spc="-10" normalizeH="0" baseline="0" noProof="0" dirty="0" err="1">
                          <a:ln>
                            <a:noFill/>
                          </a:ln>
                          <a:solidFill>
                            <a:prstClr val="black"/>
                          </a:solidFill>
                          <a:effectLst/>
                          <a:uLnTx/>
                          <a:uFillTx/>
                          <a:latin typeface="Century Gothic"/>
                          <a:ea typeface="+mn-ea"/>
                          <a:cs typeface="Century Gothic"/>
                        </a:rPr>
                        <a:t>eg.</a:t>
                      </a:r>
                      <a:r>
                        <a:rPr kumimoji="0" lang="en-ZA" sz="800" b="0" i="0" u="none" strike="noStrike" kern="1200" cap="none" spc="-10" normalizeH="0" baseline="0" noProof="0" dirty="0">
                          <a:ln>
                            <a:noFill/>
                          </a:ln>
                          <a:solidFill>
                            <a:prstClr val="black"/>
                          </a:solidFill>
                          <a:effectLst/>
                          <a:uLnTx/>
                          <a:uFillTx/>
                          <a:latin typeface="Century Gothic"/>
                          <a:ea typeface="+mn-ea"/>
                          <a:cs typeface="Century Gothic"/>
                        </a:rPr>
                        <a:t> ADHD, dyslexia) Attach medical documents.</a:t>
                      </a:r>
                      <a:endParaRPr kumimoji="0" lang="en-ZA" sz="100" b="1" i="0" u="none" strike="noStrike" kern="1200" cap="none" spc="0" normalizeH="0" baseline="0" noProof="0" dirty="0">
                        <a:ln>
                          <a:noFill/>
                        </a:ln>
                        <a:solidFill>
                          <a:prstClr val="black"/>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85481812"/>
                  </a:ext>
                </a:extLst>
              </a:tr>
              <a:tr h="476171">
                <a:tc gridSpan="4">
                  <a:txBody>
                    <a:bodyPr/>
                    <a:lstStyle/>
                    <a:p>
                      <a:pPr marL="12700" marR="2366010">
                        <a:lnSpc>
                          <a:spcPct val="104099"/>
                        </a:lnSpc>
                        <a:spcBef>
                          <a:spcPts val="15"/>
                        </a:spcBef>
                      </a:pPr>
                      <a:r>
                        <a:rPr lang="en-ZA" sz="1100" dirty="0" err="1">
                          <a:solidFill>
                            <a:schemeClr val="tx1"/>
                          </a:solidFill>
                        </a:rPr>
                        <a:t>Behendigheid</a:t>
                      </a:r>
                      <a:r>
                        <a:rPr lang="en-ZA" sz="1100" dirty="0">
                          <a:solidFill>
                            <a:schemeClr val="tx1"/>
                          </a:solidFill>
                        </a:rPr>
                        <a:t> van </a:t>
                      </a:r>
                      <a:r>
                        <a:rPr lang="en-ZA" sz="1100" dirty="0" err="1">
                          <a:solidFill>
                            <a:schemeClr val="tx1"/>
                          </a:solidFill>
                        </a:rPr>
                        <a:t>leerder</a:t>
                      </a:r>
                      <a:r>
                        <a:rPr lang="en-ZA" sz="1100" dirty="0">
                          <a:solidFill>
                            <a:schemeClr val="tx1"/>
                          </a:solidFill>
                        </a:rPr>
                        <a:t>   (regs, links of </a:t>
                      </a:r>
                      <a:r>
                        <a:rPr lang="en-ZA" sz="1100" dirty="0" err="1">
                          <a:solidFill>
                            <a:schemeClr val="tx1"/>
                          </a:solidFill>
                        </a:rPr>
                        <a:t>beide</a:t>
                      </a:r>
                      <a:r>
                        <a:rPr lang="en-ZA" sz="1100" dirty="0">
                          <a:solidFill>
                            <a:schemeClr val="tx1"/>
                          </a:solidFill>
                        </a:rPr>
                        <a:t> </a:t>
                      </a:r>
                      <a:r>
                        <a:rPr lang="en-ZA" sz="1100" dirty="0" err="1">
                          <a:solidFill>
                            <a:schemeClr val="tx1"/>
                          </a:solidFill>
                        </a:rPr>
                        <a:t>hande</a:t>
                      </a:r>
                      <a:r>
                        <a:rPr lang="en-ZA" sz="1100" dirty="0">
                          <a:solidFill>
                            <a:schemeClr val="tx1"/>
                          </a:solidFill>
                        </a:rPr>
                        <a:t>): </a:t>
                      </a:r>
                    </a:p>
                    <a:p>
                      <a:pPr marL="12700" marR="2366010">
                        <a:lnSpc>
                          <a:spcPct val="104099"/>
                        </a:lnSpc>
                        <a:spcBef>
                          <a:spcPts val="15"/>
                        </a:spcBef>
                      </a:pPr>
                      <a:r>
                        <a:rPr lang="en-ZA" sz="1100" dirty="0">
                          <a:solidFill>
                            <a:schemeClr val="tx1"/>
                          </a:solidFill>
                        </a:rPr>
                        <a:t>Dexterity of learner              (right, left or ambidextrous):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ZA"/>
                    </a:p>
                  </a:txBody>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01296904"/>
                  </a:ext>
                </a:extLst>
              </a:tr>
            </a:tbl>
          </a:graphicData>
        </a:graphic>
      </p:graphicFrame>
      <p:sp>
        <p:nvSpPr>
          <p:cNvPr id="4" name="Footer Placeholder 3">
            <a:extLst>
              <a:ext uri="{FF2B5EF4-FFF2-40B4-BE49-F238E27FC236}">
                <a16:creationId xmlns:a16="http://schemas.microsoft.com/office/drawing/2014/main" id="{BDC82471-8E88-4151-8C9B-96414964AEE1}"/>
              </a:ext>
            </a:extLst>
          </p:cNvPr>
          <p:cNvSpPr>
            <a:spLocks noGrp="1"/>
          </p:cNvSpPr>
          <p:nvPr>
            <p:ph type="ftr" sz="quarter" idx="11"/>
          </p:nvPr>
        </p:nvSpPr>
        <p:spPr>
          <a:xfrm>
            <a:off x="5919037" y="9356981"/>
            <a:ext cx="831357" cy="306672"/>
          </a:xfrm>
        </p:spPr>
        <p:txBody>
          <a:bodyPr/>
          <a:lstStyle/>
          <a:p>
            <a:r>
              <a:rPr lang="en-US" dirty="0"/>
              <a:t>P2 /6 </a:t>
            </a:r>
          </a:p>
        </p:txBody>
      </p:sp>
      <p:sp>
        <p:nvSpPr>
          <p:cNvPr id="6" name="TextBox 5">
            <a:extLst>
              <a:ext uri="{FF2B5EF4-FFF2-40B4-BE49-F238E27FC236}">
                <a16:creationId xmlns:a16="http://schemas.microsoft.com/office/drawing/2014/main" id="{D9F22153-E2EE-0D69-2AF1-B9B5B5AB839F}"/>
              </a:ext>
            </a:extLst>
          </p:cNvPr>
          <p:cNvSpPr txBox="1"/>
          <p:nvPr/>
        </p:nvSpPr>
        <p:spPr>
          <a:xfrm>
            <a:off x="219072" y="6448425"/>
            <a:ext cx="6235132" cy="2769989"/>
          </a:xfrm>
          <a:prstGeom prst="rect">
            <a:avLst/>
          </a:prstGeom>
          <a:noFill/>
          <a:ln>
            <a:solidFill>
              <a:schemeClr val="tx1"/>
            </a:solidFill>
          </a:ln>
        </p:spPr>
        <p:txBody>
          <a:bodyPr wrap="square" rtlCol="0">
            <a:spAutoFit/>
          </a:bodyPr>
          <a:lstStyle/>
          <a:p>
            <a:pPr algn="ctr"/>
            <a:r>
              <a:rPr lang="en-US" sz="1400" b="1" dirty="0"/>
              <a:t>BUITEMUURSE AKTIWITEITE / EXTRA MURAL ACTVITIES</a:t>
            </a:r>
          </a:p>
          <a:p>
            <a:pPr algn="ctr"/>
            <a:endParaRPr lang="en-ZA" sz="1000" b="1" dirty="0"/>
          </a:p>
          <a:p>
            <a:r>
              <a:rPr lang="en-ZA" sz="1200" dirty="0" err="1"/>
              <a:t>Hoogste</a:t>
            </a:r>
            <a:r>
              <a:rPr lang="en-ZA" sz="1200" dirty="0"/>
              <a:t> </a:t>
            </a:r>
            <a:r>
              <a:rPr lang="en-ZA" sz="1200" dirty="0" err="1"/>
              <a:t>prestasie</a:t>
            </a:r>
            <a:r>
              <a:rPr lang="en-ZA" sz="1200" dirty="0"/>
              <a:t> </a:t>
            </a:r>
            <a:r>
              <a:rPr lang="en-ZA" sz="1200" dirty="0" err="1"/>
              <a:t>behaal</a:t>
            </a:r>
            <a:r>
              <a:rPr lang="en-ZA" sz="1200" dirty="0"/>
              <a:t> in sport/</a:t>
            </a:r>
            <a:r>
              <a:rPr lang="en-ZA" sz="1200" dirty="0" err="1"/>
              <a:t>kultuur</a:t>
            </a:r>
            <a:r>
              <a:rPr lang="en-ZA" sz="1200" dirty="0"/>
              <a:t> in 2025/26. </a:t>
            </a:r>
            <a:r>
              <a:rPr lang="en-ZA" sz="1200" dirty="0" err="1"/>
              <a:t>Bv</a:t>
            </a:r>
            <a:r>
              <a:rPr lang="en-ZA" sz="1200" dirty="0"/>
              <a:t>. (VS </a:t>
            </a:r>
            <a:r>
              <a:rPr lang="en-ZA" sz="1200" dirty="0" err="1"/>
              <a:t>Atletiek</a:t>
            </a:r>
            <a:r>
              <a:rPr lang="en-ZA" sz="1200" dirty="0"/>
              <a:t>, O/13A Netball)</a:t>
            </a:r>
          </a:p>
          <a:p>
            <a:r>
              <a:rPr lang="en-ZA" sz="1200" dirty="0"/>
              <a:t>High achievement in sport /culture in 2025/26. Ex. (FS Athletics, U/13A Netball)</a:t>
            </a:r>
          </a:p>
          <a:p>
            <a:r>
              <a:rPr lang="en-ZA" sz="1200" dirty="0"/>
              <a:t>_______________________________________________________________________________</a:t>
            </a:r>
          </a:p>
          <a:p>
            <a:r>
              <a:rPr lang="en-ZA" sz="1400" dirty="0"/>
              <a:t>________________________________________________________________________________________________________________________________________</a:t>
            </a:r>
          </a:p>
          <a:p>
            <a:r>
              <a:rPr lang="en-ZA" sz="1200" b="1" dirty="0"/>
              <a:t>Vir Provinsiale prestasie heg bewyse aan / For Provincial achievement proof must be attached</a:t>
            </a:r>
            <a:r>
              <a:rPr lang="en-ZA" sz="1200" dirty="0"/>
              <a:t>. </a:t>
            </a:r>
          </a:p>
          <a:p>
            <a:r>
              <a:rPr lang="en-ZA" sz="1200" dirty="0"/>
              <a:t>Member of RCL: Yes or No: ______ </a:t>
            </a:r>
            <a:r>
              <a:rPr lang="en-ZA" sz="1050" dirty="0"/>
              <a:t>(Moet </a:t>
            </a:r>
            <a:r>
              <a:rPr lang="en-ZA" sz="1050" dirty="0" err="1"/>
              <a:t>bewys</a:t>
            </a:r>
            <a:r>
              <a:rPr lang="en-ZA" sz="1050" dirty="0"/>
              <a:t> </a:t>
            </a:r>
            <a:r>
              <a:rPr lang="en-ZA" sz="1050" dirty="0" err="1"/>
              <a:t>indien</a:t>
            </a:r>
            <a:r>
              <a:rPr lang="en-ZA" sz="1050" dirty="0"/>
              <a:t> / Proof must be handed in).</a:t>
            </a:r>
          </a:p>
          <a:p>
            <a:endParaRPr lang="en-ZA" sz="1000" b="1" dirty="0"/>
          </a:p>
          <a:p>
            <a:r>
              <a:rPr lang="en-ZA" sz="1400" b="1" dirty="0"/>
              <a:t>DEELNAME IN 2025/26:                                                   PARTICIPATION IN 2025/26: </a:t>
            </a:r>
          </a:p>
          <a:p>
            <a:r>
              <a:rPr lang="en-ZA" sz="1200" dirty="0"/>
              <a:t>Atletiek</a:t>
            </a:r>
            <a:r>
              <a:rPr lang="en-ZA" sz="1100" dirty="0"/>
              <a:t>(spesifiseer item/s</a:t>
            </a:r>
            <a:r>
              <a:rPr lang="en-ZA" sz="1200" dirty="0"/>
              <a:t>)/Athletics </a:t>
            </a:r>
            <a:r>
              <a:rPr lang="en-ZA" sz="1100" dirty="0"/>
              <a:t>(specify item/s):_________________________________________</a:t>
            </a:r>
          </a:p>
          <a:p>
            <a:r>
              <a:rPr lang="en-ZA" sz="1200" dirty="0"/>
              <a:t>Ander sport / Other sport codes:  ___________________________________________________</a:t>
            </a:r>
          </a:p>
          <a:p>
            <a:r>
              <a:rPr lang="en-ZA" sz="1200" dirty="0"/>
              <a:t>Kultuur/Culture:        </a:t>
            </a:r>
            <a:r>
              <a:rPr lang="en-ZA" sz="1400" dirty="0"/>
              <a:t>_____________________________________________________</a:t>
            </a:r>
            <a:endParaRPr lang="en-US" sz="1400" dirty="0"/>
          </a:p>
        </p:txBody>
      </p:sp>
    </p:spTree>
    <p:extLst>
      <p:ext uri="{BB962C8B-B14F-4D97-AF65-F5344CB8AC3E}">
        <p14:creationId xmlns:p14="http://schemas.microsoft.com/office/powerpoint/2010/main" val="220054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FB5EC39-82CC-4A3B-B1E6-64345472B029}"/>
              </a:ext>
            </a:extLst>
          </p:cNvPr>
          <p:cNvSpPr/>
          <p:nvPr/>
        </p:nvSpPr>
        <p:spPr>
          <a:xfrm>
            <a:off x="1184520" y="176504"/>
            <a:ext cx="4541577" cy="255134"/>
          </a:xfrm>
          <a:prstGeom prst="rect">
            <a:avLst/>
          </a:prstGeom>
        </p:spPr>
        <p:txBody>
          <a:bodyPr wrap="square">
            <a:spAutoFit/>
          </a:bodyPr>
          <a:lstStyle/>
          <a:p>
            <a:pPr algn="ctr">
              <a:lnSpc>
                <a:spcPts val="1200"/>
              </a:lnSpc>
              <a:spcBef>
                <a:spcPts val="24"/>
              </a:spcBef>
            </a:pPr>
            <a:r>
              <a:rPr lang="en-ZA" sz="1400" b="1" dirty="0"/>
              <a:t>OUERBESONDERHEDE / PARENT INFORMATION</a:t>
            </a:r>
          </a:p>
        </p:txBody>
      </p:sp>
      <p:graphicFrame>
        <p:nvGraphicFramePr>
          <p:cNvPr id="7" name="object 4">
            <a:extLst>
              <a:ext uri="{FF2B5EF4-FFF2-40B4-BE49-F238E27FC236}">
                <a16:creationId xmlns:a16="http://schemas.microsoft.com/office/drawing/2014/main" id="{07557EB5-8B58-42B7-BDE0-BB1217BB2AC6}"/>
              </a:ext>
            </a:extLst>
          </p:cNvPr>
          <p:cNvGraphicFramePr>
            <a:graphicFrameLocks noGrp="1"/>
          </p:cNvGraphicFramePr>
          <p:nvPr>
            <p:extLst>
              <p:ext uri="{D42A27DB-BD31-4B8C-83A1-F6EECF244321}">
                <p14:modId xmlns:p14="http://schemas.microsoft.com/office/powerpoint/2010/main" val="896661967"/>
              </p:ext>
            </p:extLst>
          </p:nvPr>
        </p:nvGraphicFramePr>
        <p:xfrm>
          <a:off x="197710" y="788040"/>
          <a:ext cx="6424231" cy="7024288"/>
        </p:xfrm>
        <a:graphic>
          <a:graphicData uri="http://schemas.openxmlformats.org/drawingml/2006/table">
            <a:tbl>
              <a:tblPr firstRow="1" bandRow="1">
                <a:tableStyleId>{2D5ABB26-0587-4C30-8999-92F81FD0307C}</a:tableStyleId>
              </a:tblPr>
              <a:tblGrid>
                <a:gridCol w="2266952">
                  <a:extLst>
                    <a:ext uri="{9D8B030D-6E8A-4147-A177-3AD203B41FA5}">
                      <a16:colId xmlns:a16="http://schemas.microsoft.com/office/drawing/2014/main" val="20000"/>
                    </a:ext>
                  </a:extLst>
                </a:gridCol>
                <a:gridCol w="2120326">
                  <a:extLst>
                    <a:ext uri="{9D8B030D-6E8A-4147-A177-3AD203B41FA5}">
                      <a16:colId xmlns:a16="http://schemas.microsoft.com/office/drawing/2014/main" val="20001"/>
                    </a:ext>
                  </a:extLst>
                </a:gridCol>
                <a:gridCol w="2036953">
                  <a:extLst>
                    <a:ext uri="{9D8B030D-6E8A-4147-A177-3AD203B41FA5}">
                      <a16:colId xmlns:a16="http://schemas.microsoft.com/office/drawing/2014/main" val="20002"/>
                    </a:ext>
                  </a:extLst>
                </a:gridCol>
              </a:tblGrid>
              <a:tr h="194786">
                <a:tc>
                  <a:txBody>
                    <a:bodyPr/>
                    <a:lstStyle/>
                    <a:p>
                      <a:pPr marL="64769">
                        <a:lnSpc>
                          <a:spcPct val="100000"/>
                        </a:lnSpc>
                      </a:pPr>
                      <a:r>
                        <a:rPr lang="en-ZA" sz="1100" spc="-15" dirty="0"/>
                        <a:t>T</a:t>
                      </a:r>
                      <a:r>
                        <a:rPr lang="en-ZA" sz="1100" spc="25" dirty="0"/>
                        <a:t>I</a:t>
                      </a:r>
                      <a:r>
                        <a:rPr lang="en-ZA" sz="1100" spc="-5" dirty="0"/>
                        <a:t>T</a:t>
                      </a:r>
                      <a:r>
                        <a:rPr lang="en-ZA" sz="1100" spc="-20" dirty="0"/>
                        <a:t>E</a:t>
                      </a:r>
                      <a:r>
                        <a:rPr lang="en-ZA" sz="1100" spc="0" dirty="0"/>
                        <a:t>L / TITLE</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97708">
                <a:tc>
                  <a:txBody>
                    <a:bodyPr/>
                    <a:lstStyle/>
                    <a:p>
                      <a:pPr marL="64769">
                        <a:lnSpc>
                          <a:spcPct val="100000"/>
                        </a:lnSpc>
                      </a:pPr>
                      <a:r>
                        <a:rPr sz="1100" spc="-20" dirty="0"/>
                        <a:t>V</a:t>
                      </a:r>
                      <a:r>
                        <a:rPr sz="1100" spc="0" dirty="0"/>
                        <a:t>OOR</a:t>
                      </a:r>
                      <a:r>
                        <a:rPr sz="1100" spc="5" dirty="0"/>
                        <a:t>L</a:t>
                      </a:r>
                      <a:r>
                        <a:rPr sz="1100" spc="-5" dirty="0"/>
                        <a:t>ETTE</a:t>
                      </a:r>
                      <a:r>
                        <a:rPr sz="1100" spc="0" dirty="0"/>
                        <a:t>RS</a:t>
                      </a:r>
                      <a:r>
                        <a:rPr lang="en-ZA" sz="1100" spc="0" dirty="0"/>
                        <a:t> / INITIALS</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5351">
                <a:tc>
                  <a:txBody>
                    <a:bodyPr/>
                    <a:lstStyle/>
                    <a:p>
                      <a:pPr marL="64769">
                        <a:lnSpc>
                          <a:spcPct val="100000"/>
                        </a:lnSpc>
                      </a:pPr>
                      <a:r>
                        <a:rPr sz="1100" spc="-10" dirty="0"/>
                        <a:t>V</a:t>
                      </a:r>
                      <a:r>
                        <a:rPr sz="1100" spc="-15" dirty="0"/>
                        <a:t>A</a:t>
                      </a:r>
                      <a:r>
                        <a:rPr sz="1100" spc="0" dirty="0"/>
                        <a:t>N</a:t>
                      </a:r>
                      <a:r>
                        <a:rPr lang="en-ZA" sz="1100" spc="0" dirty="0"/>
                        <a:t> / SURNAME</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34778">
                <a:tc>
                  <a:txBody>
                    <a:bodyPr/>
                    <a:lstStyle/>
                    <a:p>
                      <a:pPr marL="64769">
                        <a:lnSpc>
                          <a:spcPct val="100000"/>
                        </a:lnSpc>
                      </a:pPr>
                      <a:r>
                        <a:rPr sz="1100" spc="-5" dirty="0"/>
                        <a:t>N</a:t>
                      </a:r>
                      <a:r>
                        <a:rPr sz="1100" spc="0" dirty="0"/>
                        <a:t>O</a:t>
                      </a:r>
                      <a:r>
                        <a:rPr sz="1100" spc="-5" dirty="0"/>
                        <a:t>E</a:t>
                      </a:r>
                      <a:r>
                        <a:rPr sz="1100" spc="-10" dirty="0"/>
                        <a:t>M</a:t>
                      </a:r>
                      <a:r>
                        <a:rPr sz="1100" spc="10" dirty="0"/>
                        <a:t>N</a:t>
                      </a:r>
                      <a:r>
                        <a:rPr sz="1100" spc="-15" dirty="0"/>
                        <a:t>AA</a:t>
                      </a:r>
                      <a:r>
                        <a:rPr sz="1100" spc="0" dirty="0"/>
                        <a:t>M</a:t>
                      </a:r>
                      <a:r>
                        <a:rPr lang="en-ZA" sz="1100" spc="0" dirty="0"/>
                        <a:t> / NAME</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78184">
                <a:tc>
                  <a:txBody>
                    <a:bodyPr/>
                    <a:lstStyle/>
                    <a:p>
                      <a:pPr marL="64769" marR="0" lvl="0" indent="0" algn="l" defTabSz="676747" rtl="0" eaLnBrk="1" fontAlgn="auto" latinLnBrk="0" hangingPunct="1">
                        <a:lnSpc>
                          <a:spcPct val="100000"/>
                        </a:lnSpc>
                        <a:spcBef>
                          <a:spcPts val="0"/>
                        </a:spcBef>
                        <a:spcAft>
                          <a:spcPts val="0"/>
                        </a:spcAft>
                        <a:buClrTx/>
                        <a:buSzTx/>
                        <a:buFontTx/>
                        <a:buNone/>
                        <a:tabLst/>
                        <a:defRPr/>
                      </a:pPr>
                      <a:r>
                        <a:rPr lang="en-ZA" sz="1100" spc="-5" dirty="0"/>
                        <a:t>HUISTAAL / HOME LANGUAGE</a:t>
                      </a:r>
                      <a:endParaRPr lang="en-ZA" sz="1100" dirty="0"/>
                    </a:p>
                    <a:p>
                      <a:pPr marL="64769">
                        <a:lnSpc>
                          <a:spcPct val="100000"/>
                        </a:lnSpc>
                      </a:pPr>
                      <a:endParaRPr sz="4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69372">
                <a:tc>
                  <a:txBody>
                    <a:bodyPr/>
                    <a:lstStyle/>
                    <a:p>
                      <a:pPr marL="64769">
                        <a:lnSpc>
                          <a:spcPct val="100000"/>
                        </a:lnSpc>
                      </a:pPr>
                      <a:r>
                        <a:rPr lang="en-ZA" sz="1100" dirty="0"/>
                        <a:t>RAS/RACE</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6702167"/>
                  </a:ext>
                </a:extLst>
              </a:tr>
              <a:tr h="237910">
                <a:tc>
                  <a:txBody>
                    <a:bodyPr/>
                    <a:lstStyle/>
                    <a:p>
                      <a:pPr marL="64769" marR="0" lvl="0" indent="0" algn="l" defTabSz="676747" rtl="0" eaLnBrk="1" fontAlgn="auto" latinLnBrk="0" hangingPunct="1">
                        <a:lnSpc>
                          <a:spcPct val="100000"/>
                        </a:lnSpc>
                        <a:spcBef>
                          <a:spcPts val="0"/>
                        </a:spcBef>
                        <a:spcAft>
                          <a:spcPts val="0"/>
                        </a:spcAft>
                        <a:buClrTx/>
                        <a:buSzTx/>
                        <a:buFontTx/>
                        <a:buNone/>
                        <a:tabLst/>
                        <a:defRPr/>
                      </a:pPr>
                      <a:r>
                        <a:rPr lang="en-ZA" sz="1100" dirty="0"/>
                        <a:t>NASIONALITEIT / NATIONALITY</a:t>
                      </a:r>
                    </a:p>
                    <a:p>
                      <a:pPr marL="64769">
                        <a:lnSpc>
                          <a:spcPct val="100000"/>
                        </a:lnSpc>
                      </a:pPr>
                      <a:endParaRPr sz="5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67649">
                <a:tc>
                  <a:txBody>
                    <a:bodyPr/>
                    <a:lstStyle/>
                    <a:p>
                      <a:pPr marL="64769" marR="0" lvl="0" indent="0" algn="l" defTabSz="676747" rtl="0" eaLnBrk="1" fontAlgn="auto" latinLnBrk="0" hangingPunct="1">
                        <a:lnSpc>
                          <a:spcPct val="100000"/>
                        </a:lnSpc>
                        <a:spcBef>
                          <a:spcPts val="0"/>
                        </a:spcBef>
                        <a:spcAft>
                          <a:spcPts val="0"/>
                        </a:spcAft>
                        <a:buClrTx/>
                        <a:buSzTx/>
                        <a:buFontTx/>
                        <a:buNone/>
                        <a:tabLst/>
                        <a:defRPr/>
                      </a:pPr>
                      <a:r>
                        <a:rPr lang="en-ZA" sz="1100" spc="-10" dirty="0"/>
                        <a:t>GEBOORTEDATUM / DATE OF BIRTH</a:t>
                      </a:r>
                    </a:p>
                    <a:p>
                      <a:pPr marL="64769">
                        <a:lnSpc>
                          <a:spcPct val="100000"/>
                        </a:lnSpc>
                      </a:pPr>
                      <a:endParaRPr sz="7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ZA" sz="1100" b="1" dirty="0">
                          <a:solidFill>
                            <a:schemeClr val="bg1">
                              <a:lumMod val="65000"/>
                            </a:schemeClr>
                          </a:solidFill>
                          <a:latin typeface="Century Gothic"/>
                          <a:cs typeface="Century Gothic"/>
                        </a:rPr>
                        <a:t>YYYYY/MM/DD</a:t>
                      </a:r>
                      <a:endParaRPr sz="1100" b="1" dirty="0">
                        <a:solidFill>
                          <a:schemeClr val="bg1">
                            <a:lumMod val="65000"/>
                          </a:schemeClr>
                        </a:solidFill>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ZA" sz="1100" b="1" dirty="0">
                          <a:solidFill>
                            <a:schemeClr val="bg1">
                              <a:lumMod val="65000"/>
                            </a:schemeClr>
                          </a:solidFill>
                          <a:latin typeface="Century Gothic"/>
                          <a:cs typeface="Century Gothic"/>
                        </a:rPr>
                        <a:t>JJJJ/MM/DD</a:t>
                      </a:r>
                    </a:p>
                    <a:p>
                      <a:pPr algn="ctr"/>
                      <a:endParaRPr sz="1100" b="1" dirty="0">
                        <a:solidFill>
                          <a:schemeClr val="bg1">
                            <a:lumMod val="65000"/>
                          </a:schemeClr>
                        </a:solidFill>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44258">
                <a:tc>
                  <a:txBody>
                    <a:bodyPr/>
                    <a:lstStyle/>
                    <a:p>
                      <a:pPr marL="64769">
                        <a:lnSpc>
                          <a:spcPct val="100000"/>
                        </a:lnSpc>
                      </a:pPr>
                      <a:r>
                        <a:rPr lang="en-ZA" sz="1100" dirty="0"/>
                        <a:t>ID NOMMER / ID NUMBER</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ZA" sz="1100" b="1" dirty="0">
                        <a:solidFill>
                          <a:schemeClr val="bg1">
                            <a:lumMod val="65000"/>
                          </a:schemeClr>
                        </a:solidFill>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sz="1100" b="1" dirty="0">
                        <a:solidFill>
                          <a:schemeClr val="bg1">
                            <a:lumMod val="65000"/>
                          </a:schemeClr>
                        </a:solidFill>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9028212"/>
                  </a:ext>
                </a:extLst>
              </a:tr>
              <a:tr h="0">
                <a:tc>
                  <a:txBody>
                    <a:bodyPr/>
                    <a:lstStyle/>
                    <a:p>
                      <a:pPr marL="64769">
                        <a:lnSpc>
                          <a:spcPct val="100000"/>
                        </a:lnSpc>
                      </a:pPr>
                      <a:r>
                        <a:rPr lang="en-ZA" sz="1100" b="1" spc="-10" dirty="0"/>
                        <a:t>P</a:t>
                      </a:r>
                      <a:r>
                        <a:rPr lang="en-ZA" sz="1100" b="1" spc="0" dirty="0"/>
                        <a:t>OS</a:t>
                      </a:r>
                      <a:r>
                        <a:rPr lang="en-ZA" sz="1100" b="1" spc="-15" dirty="0"/>
                        <a:t>A</a:t>
                      </a:r>
                      <a:r>
                        <a:rPr lang="en-ZA" sz="1100" b="1" spc="-10" dirty="0"/>
                        <a:t>D</a:t>
                      </a:r>
                      <a:r>
                        <a:rPr lang="en-ZA" sz="1100" b="1" spc="0" dirty="0"/>
                        <a:t>R</a:t>
                      </a:r>
                      <a:r>
                        <a:rPr lang="en-ZA" sz="1100" b="1" spc="-5" dirty="0"/>
                        <a:t>E</a:t>
                      </a:r>
                      <a:r>
                        <a:rPr lang="en-ZA" sz="1100" b="1" spc="0" dirty="0"/>
                        <a:t>S/</a:t>
                      </a:r>
                      <a:r>
                        <a:rPr sz="1100" b="1" spc="-10" dirty="0"/>
                        <a:t>P</a:t>
                      </a:r>
                      <a:r>
                        <a:rPr sz="1100" b="1" spc="0" dirty="0"/>
                        <a:t>OS</a:t>
                      </a:r>
                      <a:r>
                        <a:rPr sz="1100" b="1" spc="-5" dirty="0"/>
                        <a:t>T</a:t>
                      </a:r>
                      <a:r>
                        <a:rPr sz="1100" b="1" spc="-25" dirty="0"/>
                        <a:t>A</a:t>
                      </a:r>
                      <a:r>
                        <a:rPr sz="1100" b="1" spc="0" dirty="0"/>
                        <a:t>L</a:t>
                      </a:r>
                      <a:r>
                        <a:rPr sz="1100" b="1" spc="10" dirty="0"/>
                        <a:t> </a:t>
                      </a:r>
                      <a:r>
                        <a:rPr sz="1100" b="1" spc="-15" dirty="0"/>
                        <a:t>A</a:t>
                      </a:r>
                      <a:r>
                        <a:rPr sz="1100" b="1" spc="-10" dirty="0"/>
                        <a:t>DD</a:t>
                      </a:r>
                      <a:r>
                        <a:rPr sz="1100" b="1" spc="0" dirty="0"/>
                        <a:t>R</a:t>
                      </a:r>
                      <a:r>
                        <a:rPr sz="1100" b="1" spc="-5" dirty="0"/>
                        <a:t>E</a:t>
                      </a:r>
                      <a:r>
                        <a:rPr sz="1100" b="1" spc="0" dirty="0"/>
                        <a:t>SS</a:t>
                      </a:r>
                      <a:r>
                        <a:rPr sz="1100" b="1" spc="-5" dirty="0"/>
                        <a:t> </a:t>
                      </a:r>
                      <a:r>
                        <a:rPr lang="en-ZA" sz="1100" b="1" spc="-5" dirty="0"/>
                        <a:t>:</a:t>
                      </a:r>
                    </a:p>
                    <a:p>
                      <a:pPr marL="64769">
                        <a:lnSpc>
                          <a:spcPct val="100000"/>
                        </a:lnSpc>
                      </a:pPr>
                      <a:endParaRPr lang="en-ZA" sz="1100" b="1" spc="-5"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4769">
                        <a:lnSpc>
                          <a:spcPct val="100000"/>
                        </a:lnSpc>
                      </a:pPr>
                      <a:endParaRPr lang="en-ZA" sz="900" b="1" spc="0" dirty="0">
                        <a:solidFill>
                          <a:schemeClr val="tx1"/>
                        </a:solidFill>
                        <a:latin typeface="+mn-lt"/>
                      </a:endParaRPr>
                    </a:p>
                    <a:p>
                      <a:pPr marL="64769">
                        <a:lnSpc>
                          <a:spcPct val="100000"/>
                        </a:lnSpc>
                      </a:pPr>
                      <a:endParaRPr lang="en-ZA" sz="900" b="1" spc="-5" dirty="0">
                        <a:solidFill>
                          <a:schemeClr val="tx1"/>
                        </a:solidFill>
                        <a:latin typeface="+mn-lt"/>
                      </a:endParaRPr>
                    </a:p>
                    <a:p>
                      <a:pPr marL="64769">
                        <a:lnSpc>
                          <a:spcPct val="100000"/>
                        </a:lnSpc>
                      </a:pPr>
                      <a:endParaRPr lang="en-ZA" sz="900" b="1" spc="-5" dirty="0">
                        <a:solidFill>
                          <a:schemeClr val="tx1"/>
                        </a:solidFill>
                        <a:latin typeface="+mn-lt"/>
                      </a:endParaRPr>
                    </a:p>
                    <a:p>
                      <a:pPr marL="64769">
                        <a:lnSpc>
                          <a:spcPct val="100000"/>
                        </a:lnSpc>
                      </a:pPr>
                      <a:r>
                        <a:rPr lang="en-ZA" sz="900" b="1" spc="-5" dirty="0">
                          <a:solidFill>
                            <a:schemeClr val="tx1"/>
                          </a:solidFill>
                          <a:latin typeface="+mn-lt"/>
                        </a:rPr>
                        <a:t>                    </a:t>
                      </a:r>
                    </a:p>
                    <a:p>
                      <a:pPr marL="64769">
                        <a:lnSpc>
                          <a:spcPct val="100000"/>
                        </a:lnSpc>
                      </a:pPr>
                      <a:r>
                        <a:rPr lang="en-ZA" sz="900" b="1" spc="-5" dirty="0" err="1">
                          <a:solidFill>
                            <a:schemeClr val="tx1"/>
                          </a:solidFill>
                          <a:latin typeface="+mn-lt"/>
                        </a:rPr>
                        <a:t>Poskode</a:t>
                      </a:r>
                      <a:r>
                        <a:rPr lang="en-ZA" sz="900" b="1" spc="-5" dirty="0">
                          <a:solidFill>
                            <a:schemeClr val="tx1"/>
                          </a:solidFill>
                          <a:latin typeface="+mn-lt"/>
                        </a:rPr>
                        <a:t>/Postal Code</a:t>
                      </a:r>
                      <a:r>
                        <a:rPr lang="en-ZA" sz="900" b="1" spc="0" dirty="0">
                          <a:solidFill>
                            <a:schemeClr val="tx1"/>
                          </a:solidFill>
                          <a:latin typeface="+mn-lt"/>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4769">
                        <a:lnSpc>
                          <a:spcPct val="100000"/>
                        </a:lnSpc>
                      </a:pPr>
                      <a:endParaRPr lang="en-ZA" sz="900" b="1" spc="-5" dirty="0">
                        <a:solidFill>
                          <a:schemeClr val="tx1"/>
                        </a:solidFill>
                        <a:latin typeface="+mn-lt"/>
                      </a:endParaRPr>
                    </a:p>
                    <a:p>
                      <a:pPr marL="64769">
                        <a:lnSpc>
                          <a:spcPct val="100000"/>
                        </a:lnSpc>
                      </a:pPr>
                      <a:endParaRPr lang="en-ZA" sz="900" b="1" dirty="0">
                        <a:solidFill>
                          <a:schemeClr val="tx1"/>
                        </a:solidFill>
                        <a:latin typeface="+mn-lt"/>
                      </a:endParaRPr>
                    </a:p>
                    <a:p>
                      <a:pPr marL="64769">
                        <a:lnSpc>
                          <a:spcPct val="100000"/>
                        </a:lnSpc>
                      </a:pPr>
                      <a:endParaRPr lang="en-ZA" sz="900" b="1" spc="-5" dirty="0">
                        <a:solidFill>
                          <a:schemeClr val="tx1"/>
                        </a:solidFill>
                        <a:latin typeface="+mn-lt"/>
                      </a:endParaRPr>
                    </a:p>
                    <a:p>
                      <a:pPr marL="64769">
                        <a:lnSpc>
                          <a:spcPct val="100000"/>
                        </a:lnSpc>
                      </a:pPr>
                      <a:endParaRPr lang="en-ZA" sz="900" b="1" spc="-5" dirty="0">
                        <a:solidFill>
                          <a:schemeClr val="tx1"/>
                        </a:solidFill>
                        <a:latin typeface="+mn-lt"/>
                      </a:endParaRPr>
                    </a:p>
                    <a:p>
                      <a:pPr marL="64769">
                        <a:lnSpc>
                          <a:spcPct val="100000"/>
                        </a:lnSpc>
                      </a:pPr>
                      <a:r>
                        <a:rPr lang="en-ZA" sz="900" b="1" spc="-5" dirty="0">
                          <a:solidFill>
                            <a:schemeClr val="tx1"/>
                          </a:solidFill>
                          <a:latin typeface="+mn-lt"/>
                        </a:rPr>
                        <a:t>                </a:t>
                      </a:r>
                      <a:r>
                        <a:rPr lang="en-ZA" sz="900" b="1" spc="-5" dirty="0" err="1">
                          <a:solidFill>
                            <a:schemeClr val="tx1"/>
                          </a:solidFill>
                          <a:latin typeface="+mn-lt"/>
                        </a:rPr>
                        <a:t>Poskode</a:t>
                      </a:r>
                      <a:r>
                        <a:rPr lang="en-ZA" sz="900" b="1" spc="-5" dirty="0">
                          <a:solidFill>
                            <a:schemeClr val="tx1"/>
                          </a:solidFill>
                          <a:latin typeface="+mn-lt"/>
                        </a:rPr>
                        <a:t>/Postal Code</a:t>
                      </a:r>
                      <a:r>
                        <a:rPr lang="en-ZA" sz="900" b="1" spc="0" dirty="0">
                          <a:solidFill>
                            <a:schemeClr val="tx1"/>
                          </a:solidFill>
                          <a:latin typeface="+mn-lt"/>
                        </a:rPr>
                        <a:t>:</a:t>
                      </a:r>
                      <a:endParaRPr lang="en-ZA" sz="900" b="1" dirty="0">
                        <a:solidFill>
                          <a:schemeClr val="tx1"/>
                        </a:solidFill>
                        <a:latin typeface="+mn-lt"/>
                        <a:cs typeface="Century Gothic"/>
                      </a:endParaRPr>
                    </a:p>
                    <a:p>
                      <a:pPr marL="64769">
                        <a:lnSpc>
                          <a:spcPct val="100000"/>
                        </a:lnSpc>
                      </a:pPr>
                      <a:endParaRPr sz="300" b="1" dirty="0">
                        <a:solidFill>
                          <a:schemeClr val="tx1"/>
                        </a:solidFill>
                        <a:latin typeface="+mn-lt"/>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64769">
                        <a:lnSpc>
                          <a:spcPct val="100000"/>
                        </a:lnSpc>
                      </a:pPr>
                      <a:r>
                        <a:rPr lang="en-ZA" sz="1000" b="1" dirty="0">
                          <a:latin typeface="Century Gothic"/>
                          <a:cs typeface="Century Gothic"/>
                        </a:rPr>
                        <a:t>WOONADRESRESIDENTIAL  ADRESS:</a:t>
                      </a:r>
                    </a:p>
                    <a:p>
                      <a:pPr marL="64769">
                        <a:lnSpc>
                          <a:spcPct val="100000"/>
                        </a:lnSpc>
                      </a:pP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64769">
                        <a:lnSpc>
                          <a:spcPct val="100000"/>
                        </a:lnSpc>
                      </a:pPr>
                      <a:endParaRPr lang="en-ZA" sz="900" b="1" dirty="0">
                        <a:solidFill>
                          <a:schemeClr val="tx1"/>
                        </a:solidFill>
                        <a:latin typeface="+mn-lt"/>
                        <a:cs typeface="Century Gothic"/>
                      </a:endParaRPr>
                    </a:p>
                    <a:p>
                      <a:pPr marL="64769">
                        <a:lnSpc>
                          <a:spcPct val="100000"/>
                        </a:lnSpc>
                      </a:pPr>
                      <a:endParaRPr lang="en-ZA" sz="900" b="1" dirty="0">
                        <a:solidFill>
                          <a:schemeClr val="tx1"/>
                        </a:solidFill>
                        <a:latin typeface="+mn-lt"/>
                        <a:cs typeface="Century Gothic"/>
                      </a:endParaRPr>
                    </a:p>
                    <a:p>
                      <a:pPr marL="64769">
                        <a:lnSpc>
                          <a:spcPct val="100000"/>
                        </a:lnSpc>
                      </a:pPr>
                      <a:endParaRPr lang="en-ZA" sz="900" b="1" dirty="0">
                        <a:solidFill>
                          <a:schemeClr val="tx1"/>
                        </a:solidFill>
                        <a:latin typeface="+mn-lt"/>
                        <a:cs typeface="Century Gothic"/>
                      </a:endParaRPr>
                    </a:p>
                    <a:p>
                      <a:pPr marL="64769">
                        <a:lnSpc>
                          <a:spcPct val="100000"/>
                        </a:lnSpc>
                      </a:pPr>
                      <a:endParaRPr lang="en-ZA" sz="900" b="1" dirty="0">
                        <a:solidFill>
                          <a:schemeClr val="tx1"/>
                        </a:solidFill>
                        <a:latin typeface="+mn-lt"/>
                        <a:cs typeface="Century Gothic"/>
                      </a:endParaRPr>
                    </a:p>
                    <a:p>
                      <a:pPr marL="64769">
                        <a:lnSpc>
                          <a:spcPct val="100000"/>
                        </a:lnSpc>
                      </a:pPr>
                      <a:r>
                        <a:rPr lang="en-ZA" sz="900" b="1" dirty="0">
                          <a:solidFill>
                            <a:schemeClr val="tx1"/>
                          </a:solidFill>
                          <a:latin typeface="+mn-lt"/>
                          <a:cs typeface="Century Gothic"/>
                        </a:rPr>
                        <a:t>                   </a:t>
                      </a:r>
                    </a:p>
                    <a:p>
                      <a:pPr marL="64769">
                        <a:lnSpc>
                          <a:spcPct val="100000"/>
                        </a:lnSpc>
                      </a:pPr>
                      <a:r>
                        <a:rPr lang="en-ZA" sz="900" b="1" dirty="0" err="1">
                          <a:solidFill>
                            <a:schemeClr val="tx1"/>
                          </a:solidFill>
                          <a:latin typeface="+mn-lt"/>
                          <a:cs typeface="Century Gothic"/>
                        </a:rPr>
                        <a:t>Poskode</a:t>
                      </a:r>
                      <a:r>
                        <a:rPr lang="en-ZA" sz="900" b="1" dirty="0">
                          <a:solidFill>
                            <a:schemeClr val="tx1"/>
                          </a:solidFill>
                          <a:latin typeface="+mn-lt"/>
                          <a:cs typeface="Century Gothic"/>
                        </a:rPr>
                        <a:t>/Postal code:</a:t>
                      </a:r>
                    </a:p>
                    <a:p>
                      <a:pPr marL="64769">
                        <a:lnSpc>
                          <a:spcPct val="100000"/>
                        </a:lnSpc>
                      </a:pPr>
                      <a:endParaRPr sz="200" b="1" dirty="0">
                        <a:solidFill>
                          <a:schemeClr val="tx1"/>
                        </a:solidFill>
                        <a:latin typeface="+mn-lt"/>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4769">
                        <a:lnSpc>
                          <a:spcPct val="100000"/>
                        </a:lnSpc>
                      </a:pPr>
                      <a:endParaRPr lang="en-ZA" sz="900" b="1" dirty="0">
                        <a:solidFill>
                          <a:schemeClr val="tx1"/>
                        </a:solidFill>
                        <a:latin typeface="+mn-lt"/>
                        <a:cs typeface="Century Gothic"/>
                      </a:endParaRPr>
                    </a:p>
                    <a:p>
                      <a:pPr marL="64769">
                        <a:lnSpc>
                          <a:spcPct val="100000"/>
                        </a:lnSpc>
                      </a:pPr>
                      <a:endParaRPr lang="en-ZA" sz="900" b="1" dirty="0">
                        <a:solidFill>
                          <a:schemeClr val="tx1"/>
                        </a:solidFill>
                        <a:latin typeface="+mn-lt"/>
                        <a:cs typeface="Century Gothic"/>
                      </a:endParaRPr>
                    </a:p>
                    <a:p>
                      <a:pPr marL="64769">
                        <a:lnSpc>
                          <a:spcPct val="100000"/>
                        </a:lnSpc>
                      </a:pPr>
                      <a:r>
                        <a:rPr lang="en-ZA" sz="900" b="1" dirty="0">
                          <a:solidFill>
                            <a:schemeClr val="tx1"/>
                          </a:solidFill>
                          <a:latin typeface="+mn-lt"/>
                          <a:cs typeface="Century Gothic"/>
                        </a:rPr>
                        <a:t> </a:t>
                      </a:r>
                    </a:p>
                    <a:p>
                      <a:pPr marL="64769">
                        <a:lnSpc>
                          <a:spcPct val="100000"/>
                        </a:lnSpc>
                      </a:pPr>
                      <a:endParaRPr lang="en-ZA" sz="900" b="1" dirty="0">
                        <a:solidFill>
                          <a:schemeClr val="tx1"/>
                        </a:solidFill>
                        <a:latin typeface="+mn-lt"/>
                        <a:cs typeface="Century Gothic"/>
                      </a:endParaRPr>
                    </a:p>
                    <a:p>
                      <a:pPr marL="64769">
                        <a:lnSpc>
                          <a:spcPct val="100000"/>
                        </a:lnSpc>
                      </a:pPr>
                      <a:endParaRPr lang="en-ZA" sz="900" b="1" dirty="0">
                        <a:solidFill>
                          <a:schemeClr val="tx1"/>
                        </a:solidFill>
                        <a:latin typeface="+mn-lt"/>
                        <a:cs typeface="Century Gothic"/>
                      </a:endParaRPr>
                    </a:p>
                    <a:p>
                      <a:pPr marL="64769">
                        <a:lnSpc>
                          <a:spcPct val="100000"/>
                        </a:lnSpc>
                      </a:pPr>
                      <a:r>
                        <a:rPr lang="en-ZA" sz="900" b="1" dirty="0">
                          <a:solidFill>
                            <a:schemeClr val="tx1"/>
                          </a:solidFill>
                          <a:latin typeface="+mn-lt"/>
                          <a:cs typeface="Century Gothic"/>
                        </a:rPr>
                        <a:t>                  </a:t>
                      </a:r>
                      <a:r>
                        <a:rPr lang="en-ZA" sz="900" b="1" dirty="0" err="1">
                          <a:solidFill>
                            <a:schemeClr val="tx1"/>
                          </a:solidFill>
                          <a:latin typeface="+mn-lt"/>
                          <a:cs typeface="Century Gothic"/>
                        </a:rPr>
                        <a:t>Poskode</a:t>
                      </a:r>
                      <a:r>
                        <a:rPr lang="en-ZA" sz="900" b="1" dirty="0">
                          <a:solidFill>
                            <a:schemeClr val="tx1"/>
                          </a:solidFill>
                          <a:latin typeface="+mn-lt"/>
                          <a:cs typeface="Century Gothic"/>
                        </a:rPr>
                        <a:t>/Postal code:</a:t>
                      </a:r>
                    </a:p>
                    <a:p>
                      <a:pPr marL="64769">
                        <a:lnSpc>
                          <a:spcPct val="100000"/>
                        </a:lnSpc>
                      </a:pPr>
                      <a:endParaRPr sz="300" b="1" dirty="0">
                        <a:solidFill>
                          <a:schemeClr val="tx1"/>
                        </a:solidFill>
                        <a:latin typeface="+mn-lt"/>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7416843"/>
                  </a:ext>
                </a:extLst>
              </a:tr>
              <a:tr h="240497">
                <a:tc>
                  <a:txBody>
                    <a:bodyPr/>
                    <a:lstStyle/>
                    <a:p>
                      <a:pPr marL="64769">
                        <a:lnSpc>
                          <a:spcPct val="100000"/>
                        </a:lnSpc>
                      </a:pPr>
                      <a:r>
                        <a:rPr sz="1100" spc="0" dirty="0"/>
                        <a:t>B</a:t>
                      </a:r>
                      <a:r>
                        <a:rPr sz="1100" spc="-5" dirty="0"/>
                        <a:t>E</a:t>
                      </a:r>
                      <a:r>
                        <a:rPr sz="1100" spc="0" dirty="0"/>
                        <a:t>RO</a:t>
                      </a:r>
                      <a:r>
                        <a:rPr sz="1100" spc="-5" dirty="0"/>
                        <a:t>EP</a:t>
                      </a:r>
                      <a:r>
                        <a:rPr lang="en-ZA" sz="1100" spc="-5" dirty="0"/>
                        <a:t> / PROFESSION</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57239">
                <a:tc>
                  <a:txBody>
                    <a:bodyPr/>
                    <a:lstStyle/>
                    <a:p>
                      <a:pPr marL="64769">
                        <a:lnSpc>
                          <a:spcPct val="100000"/>
                        </a:lnSpc>
                      </a:pPr>
                      <a:r>
                        <a:rPr sz="1100" spc="-20" dirty="0"/>
                        <a:t>W</a:t>
                      </a:r>
                      <a:r>
                        <a:rPr sz="1100" spc="-5" dirty="0"/>
                        <a:t>E</a:t>
                      </a:r>
                      <a:r>
                        <a:rPr sz="1100" spc="0" dirty="0"/>
                        <a:t>R</a:t>
                      </a:r>
                      <a:r>
                        <a:rPr sz="1100" spc="-5" dirty="0"/>
                        <a:t>KG</a:t>
                      </a:r>
                      <a:r>
                        <a:rPr sz="1100" spc="5" dirty="0"/>
                        <a:t>E</a:t>
                      </a:r>
                      <a:r>
                        <a:rPr sz="1100" spc="-20" dirty="0"/>
                        <a:t>W</a:t>
                      </a:r>
                      <a:r>
                        <a:rPr sz="1100" spc="-5" dirty="0"/>
                        <a:t>ER</a:t>
                      </a:r>
                      <a:r>
                        <a:rPr lang="en-ZA" sz="1100" spc="-5" dirty="0"/>
                        <a:t> / EMPLOYER</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57234">
                <a:tc>
                  <a:txBody>
                    <a:bodyPr/>
                    <a:lstStyle/>
                    <a:p>
                      <a:pPr marL="64769">
                        <a:lnSpc>
                          <a:spcPct val="100000"/>
                        </a:lnSpc>
                      </a:pPr>
                      <a:r>
                        <a:rPr sz="1100" spc="-5" dirty="0"/>
                        <a:t>T</a:t>
                      </a:r>
                      <a:r>
                        <a:rPr lang="en-ZA" sz="1100" spc="-5" dirty="0"/>
                        <a:t>ELEFOON</a:t>
                      </a:r>
                      <a:r>
                        <a:rPr sz="1100" spc="-10" dirty="0"/>
                        <a:t> </a:t>
                      </a:r>
                      <a:r>
                        <a:rPr sz="1100" spc="-15" dirty="0"/>
                        <a:t>(</a:t>
                      </a:r>
                      <a:r>
                        <a:rPr lang="en-ZA" sz="1100" spc="-5" dirty="0"/>
                        <a:t>h</a:t>
                      </a:r>
                      <a:r>
                        <a:rPr sz="1100" spc="0" dirty="0"/>
                        <a:t>)</a:t>
                      </a:r>
                      <a:r>
                        <a:rPr sz="1100" spc="-10" dirty="0"/>
                        <a:t> </a:t>
                      </a:r>
                      <a:r>
                        <a:rPr sz="1100" spc="0" dirty="0"/>
                        <a:t>/</a:t>
                      </a:r>
                      <a:r>
                        <a:rPr sz="1100" spc="-10" dirty="0"/>
                        <a:t> </a:t>
                      </a:r>
                      <a:r>
                        <a:rPr sz="1100" spc="-5" dirty="0"/>
                        <a:t>TE</a:t>
                      </a:r>
                      <a:r>
                        <a:rPr sz="1100" spc="5" dirty="0"/>
                        <a:t>L</a:t>
                      </a:r>
                      <a:r>
                        <a:rPr sz="1100" spc="-5" dirty="0"/>
                        <a:t>E</a:t>
                      </a:r>
                      <a:r>
                        <a:rPr lang="en-ZA" sz="1100" spc="0" dirty="0"/>
                        <a:t>PHONE</a:t>
                      </a:r>
                      <a:r>
                        <a:rPr sz="1100" spc="-10" dirty="0"/>
                        <a:t> </a:t>
                      </a:r>
                      <a:r>
                        <a:rPr sz="1100" spc="-15" dirty="0"/>
                        <a:t>(</a:t>
                      </a:r>
                      <a:r>
                        <a:rPr lang="en-ZA" sz="1100" spc="-5" dirty="0"/>
                        <a:t>h</a:t>
                      </a:r>
                      <a:r>
                        <a:rPr sz="1100" spc="0" dirty="0"/>
                        <a:t>)</a:t>
                      </a: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257234">
                <a:tc>
                  <a:txBody>
                    <a:bodyPr/>
                    <a:lstStyle/>
                    <a:p>
                      <a:pPr marL="64769" marR="0" lvl="0" indent="0" algn="l" defTabSz="676747"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15" normalizeH="0" baseline="0" noProof="0" dirty="0">
                          <a:ln>
                            <a:noFill/>
                          </a:ln>
                          <a:solidFill>
                            <a:prstClr val="black"/>
                          </a:solidFill>
                          <a:effectLst/>
                          <a:uLnTx/>
                          <a:uFillTx/>
                          <a:latin typeface="+mn-lt"/>
                          <a:ea typeface="+mn-ea"/>
                          <a:cs typeface="+mn-cs"/>
                        </a:rPr>
                        <a:t>TELEFOON (w) / TELEPHONE (w)</a:t>
                      </a:r>
                      <a:endParaRPr kumimoji="0" lang="en-ZA" sz="1100" b="1" i="0" u="none" strike="noStrike" kern="1200" cap="none" spc="0" normalizeH="0" baseline="0" noProof="0" dirty="0">
                        <a:ln>
                          <a:noFill/>
                        </a:ln>
                        <a:solidFill>
                          <a:prstClr val="black"/>
                        </a:solidFill>
                        <a:effectLst/>
                        <a:uLnTx/>
                        <a:uFillTx/>
                        <a:latin typeface="Century Gothic"/>
                        <a:ea typeface="+mn-ea"/>
                        <a:cs typeface="Century Gothic"/>
                      </a:endParaRPr>
                    </a:p>
                    <a:p>
                      <a:pPr marL="64769">
                        <a:lnSpc>
                          <a:spcPct val="100000"/>
                        </a:lnSpc>
                      </a:pP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1796213"/>
                  </a:ext>
                </a:extLst>
              </a:tr>
              <a:tr h="257234">
                <a:tc>
                  <a:txBody>
                    <a:bodyPr/>
                    <a:lstStyle/>
                    <a:p>
                      <a:pPr marL="64769" marR="0" lvl="0" indent="0" algn="l" defTabSz="676747"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5" normalizeH="0" baseline="0" noProof="0" dirty="0">
                          <a:ln>
                            <a:noFill/>
                          </a:ln>
                          <a:solidFill>
                            <a:prstClr val="black"/>
                          </a:solidFill>
                          <a:effectLst/>
                          <a:uLnTx/>
                          <a:uFillTx/>
                          <a:latin typeface="Century Gothic"/>
                          <a:ea typeface="+mn-ea"/>
                          <a:cs typeface="Century Gothic"/>
                        </a:rPr>
                        <a:t>SEL/CELL</a:t>
                      </a:r>
                      <a:endParaRPr kumimoji="0" lang="en-ZA" sz="1000" b="0" i="0" u="none" strike="noStrike" kern="1200" cap="none" spc="0" normalizeH="0" baseline="0" noProof="0" dirty="0">
                        <a:ln>
                          <a:noFill/>
                        </a:ln>
                        <a:solidFill>
                          <a:prstClr val="black"/>
                        </a:solidFill>
                        <a:effectLst/>
                        <a:uLnTx/>
                        <a:uFillTx/>
                        <a:latin typeface="Century Gothic"/>
                        <a:ea typeface="+mn-ea"/>
                        <a:cs typeface="Century Gothic"/>
                      </a:endParaRPr>
                    </a:p>
                    <a:p>
                      <a:pPr marL="64769">
                        <a:lnSpc>
                          <a:spcPct val="100000"/>
                        </a:lnSpc>
                      </a:pP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5935103"/>
                  </a:ext>
                </a:extLst>
              </a:tr>
              <a:tr h="257234">
                <a:tc>
                  <a:txBody>
                    <a:bodyPr/>
                    <a:lstStyle/>
                    <a:p>
                      <a:pPr marL="64769" marR="0" lvl="0" indent="0" algn="l" defTabSz="676747"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5" normalizeH="0" baseline="0" noProof="0" dirty="0">
                          <a:ln>
                            <a:noFill/>
                          </a:ln>
                          <a:solidFill>
                            <a:prstClr val="black"/>
                          </a:solidFill>
                          <a:effectLst/>
                          <a:uLnTx/>
                          <a:uFillTx/>
                          <a:latin typeface="+mn-lt"/>
                          <a:ea typeface="+mn-ea"/>
                          <a:cs typeface="+mn-cs"/>
                        </a:rPr>
                        <a:t>E-POSADRES / EMAIL ADDRESS</a:t>
                      </a:r>
                      <a:endParaRPr kumimoji="0" lang="en-ZA" sz="1100" b="1" i="0" u="none" strike="noStrike" kern="1200" cap="none" spc="0" normalizeH="0" baseline="0" noProof="0" dirty="0">
                        <a:ln>
                          <a:noFill/>
                        </a:ln>
                        <a:solidFill>
                          <a:prstClr val="black"/>
                        </a:solidFill>
                        <a:effectLst/>
                        <a:uLnTx/>
                        <a:uFillTx/>
                        <a:latin typeface="Century Gothic"/>
                        <a:ea typeface="+mn-ea"/>
                        <a:cs typeface="Century Gothic"/>
                      </a:endParaRPr>
                    </a:p>
                    <a:p>
                      <a:pPr marL="64769">
                        <a:lnSpc>
                          <a:spcPct val="100000"/>
                        </a:lnSpc>
                      </a:pP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4889738"/>
                  </a:ext>
                </a:extLst>
              </a:tr>
              <a:tr h="0">
                <a:tc>
                  <a:txBody>
                    <a:bodyPr/>
                    <a:lstStyle/>
                    <a:p>
                      <a:pPr marL="64769">
                        <a:lnSpc>
                          <a:spcPct val="100000"/>
                        </a:lnSpc>
                      </a:pPr>
                      <a:endParaRPr lang="en-US" sz="1100" b="0" dirty="0">
                        <a:latin typeface="Century Gothic"/>
                        <a:cs typeface="Century Gothic"/>
                      </a:endParaRPr>
                    </a:p>
                    <a:p>
                      <a:pPr marL="64769">
                        <a:lnSpc>
                          <a:spcPct val="100000"/>
                        </a:lnSpc>
                      </a:pPr>
                      <a:r>
                        <a:rPr lang="en-US" sz="1100" b="0" dirty="0" err="1">
                          <a:latin typeface="Century Gothic"/>
                          <a:cs typeface="Century Gothic"/>
                        </a:rPr>
                        <a:t>Verwantskap</a:t>
                      </a:r>
                      <a:r>
                        <a:rPr lang="en-US" sz="1100" b="0" dirty="0">
                          <a:latin typeface="Century Gothic"/>
                          <a:cs typeface="Century Gothic"/>
                        </a:rPr>
                        <a:t> </a:t>
                      </a:r>
                      <a:r>
                        <a:rPr lang="en-US" sz="1100" b="0" dirty="0" err="1">
                          <a:latin typeface="Century Gothic"/>
                          <a:cs typeface="Century Gothic"/>
                        </a:rPr>
                        <a:t>aan</a:t>
                      </a:r>
                      <a:r>
                        <a:rPr lang="en-US" sz="1100" b="0" dirty="0">
                          <a:latin typeface="Century Gothic"/>
                          <a:cs typeface="Century Gothic"/>
                        </a:rPr>
                        <a:t> </a:t>
                      </a:r>
                      <a:r>
                        <a:rPr lang="en-US" sz="1100" b="0" dirty="0" err="1">
                          <a:latin typeface="Century Gothic"/>
                          <a:cs typeface="Century Gothic"/>
                        </a:rPr>
                        <a:t>leerder</a:t>
                      </a:r>
                      <a:endParaRPr lang="en-US" sz="1100" b="0" dirty="0">
                        <a:latin typeface="Century Gothic"/>
                        <a:cs typeface="Century Gothic"/>
                      </a:endParaRPr>
                    </a:p>
                    <a:p>
                      <a:pPr marL="64769">
                        <a:lnSpc>
                          <a:spcPct val="100000"/>
                        </a:lnSpc>
                      </a:pPr>
                      <a:r>
                        <a:rPr lang="en-US" sz="1100" b="0" dirty="0">
                          <a:latin typeface="Century Gothic"/>
                          <a:cs typeface="Century Gothic"/>
                        </a:rPr>
                        <a:t>Relationship to learner</a:t>
                      </a:r>
                      <a:endParaRPr sz="1100" b="0"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sz="1000" b="0" dirty="0">
                          <a:latin typeface="Century Gothic"/>
                          <a:cs typeface="Century Gothic"/>
                        </a:rPr>
                        <a:t>(</a:t>
                      </a:r>
                      <a:r>
                        <a:rPr lang="en-US" sz="1000" b="0" dirty="0" err="1">
                          <a:latin typeface="Century Gothic"/>
                          <a:cs typeface="Century Gothic"/>
                        </a:rPr>
                        <a:t>Bv.Vader</a:t>
                      </a:r>
                      <a:r>
                        <a:rPr lang="en-US" sz="1000" b="0" dirty="0">
                          <a:latin typeface="Century Gothic"/>
                          <a:cs typeface="Century Gothic"/>
                        </a:rPr>
                        <a:t>, Moeder, </a:t>
                      </a:r>
                      <a:r>
                        <a:rPr lang="en-US" sz="1000" b="0" dirty="0" err="1">
                          <a:latin typeface="Century Gothic"/>
                          <a:cs typeface="Century Gothic"/>
                        </a:rPr>
                        <a:t>Wettige</a:t>
                      </a:r>
                      <a:r>
                        <a:rPr lang="en-US" sz="1000" b="0" dirty="0">
                          <a:latin typeface="Century Gothic"/>
                          <a:cs typeface="Century Gothic"/>
                        </a:rPr>
                        <a:t> </a:t>
                      </a:r>
                      <a:r>
                        <a:rPr lang="en-US" sz="1000" b="0" dirty="0" err="1">
                          <a:latin typeface="Century Gothic"/>
                          <a:cs typeface="Century Gothic"/>
                        </a:rPr>
                        <a:t>Voog</a:t>
                      </a:r>
                      <a:r>
                        <a:rPr lang="en-US" sz="1000" b="0" dirty="0">
                          <a:latin typeface="Century Gothic"/>
                          <a:cs typeface="Century Gothic"/>
                        </a:rPr>
                        <a:t>, </a:t>
                      </a:r>
                      <a:r>
                        <a:rPr lang="en-US" sz="1000" b="0" dirty="0" err="1">
                          <a:latin typeface="Century Gothic"/>
                          <a:cs typeface="Century Gothic"/>
                        </a:rPr>
                        <a:t>Grootouers</a:t>
                      </a:r>
                      <a:r>
                        <a:rPr lang="en-US" sz="1000" b="0" dirty="0">
                          <a:latin typeface="Century Gothic"/>
                          <a:cs typeface="Century Gothic"/>
                        </a:rPr>
                        <a:t>, </a:t>
                      </a:r>
                      <a:r>
                        <a:rPr lang="en-US" sz="1000" b="0" dirty="0" err="1">
                          <a:latin typeface="Century Gothic"/>
                          <a:cs typeface="Century Gothic"/>
                        </a:rPr>
                        <a:t>Stiefouer</a:t>
                      </a:r>
                      <a:r>
                        <a:rPr lang="en-US" sz="1000" b="0" dirty="0">
                          <a:latin typeface="Century Gothic"/>
                          <a:cs typeface="Century Gothic"/>
                        </a:rPr>
                        <a:t>, </a:t>
                      </a:r>
                      <a:r>
                        <a:rPr lang="en-US" sz="1000" b="0" dirty="0" err="1">
                          <a:latin typeface="Century Gothic"/>
                          <a:cs typeface="Century Gothic"/>
                        </a:rPr>
                        <a:t>Pleegouer</a:t>
                      </a:r>
                      <a:r>
                        <a:rPr lang="en-US" sz="1000" b="0" dirty="0">
                          <a:latin typeface="Century Gothic"/>
                          <a:cs typeface="Century Gothic"/>
                        </a:rPr>
                        <a:t>, Ander): </a:t>
                      </a:r>
                    </a:p>
                    <a:p>
                      <a:r>
                        <a:rPr lang="en-US" sz="1000" b="0" dirty="0">
                          <a:latin typeface="Century Gothic"/>
                          <a:cs typeface="Century Gothic"/>
                        </a:rPr>
                        <a:t>(Ex. Father, Mother, Legal Guardian, Foster Parent, Stepparent, Grand parent, Other):</a:t>
                      </a:r>
                      <a:endParaRPr lang="en-US"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2823541"/>
                  </a:ext>
                </a:extLst>
              </a:tr>
              <a:tr h="257234">
                <a:tc>
                  <a:txBody>
                    <a:bodyPr/>
                    <a:lstStyle/>
                    <a:p>
                      <a:pPr marL="64769">
                        <a:lnSpc>
                          <a:spcPct val="100000"/>
                        </a:lnSpc>
                      </a:pPr>
                      <a:endParaRPr sz="1100" b="0"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4848870"/>
                  </a:ext>
                </a:extLst>
              </a:tr>
              <a:tr h="257246">
                <a:tc>
                  <a:txBody>
                    <a:bodyPr/>
                    <a:lstStyle/>
                    <a:p>
                      <a:pPr marL="64769">
                        <a:lnSpc>
                          <a:spcPct val="100000"/>
                        </a:lnSpc>
                      </a:pPr>
                      <a:r>
                        <a:rPr lang="en-US" sz="1100" b="0" dirty="0" err="1">
                          <a:latin typeface="Century Gothic"/>
                          <a:cs typeface="Century Gothic"/>
                        </a:rPr>
                        <a:t>Huwelikstatus</a:t>
                      </a:r>
                      <a:r>
                        <a:rPr lang="en-US" sz="1100" b="0" dirty="0">
                          <a:latin typeface="Century Gothic"/>
                          <a:cs typeface="Century Gothic"/>
                        </a:rPr>
                        <a:t> van </a:t>
                      </a:r>
                      <a:r>
                        <a:rPr lang="en-US" sz="1100" b="0" dirty="0" err="1">
                          <a:latin typeface="Century Gothic"/>
                          <a:cs typeface="Century Gothic"/>
                        </a:rPr>
                        <a:t>ouers</a:t>
                      </a:r>
                      <a:endParaRPr lang="en-US" sz="1100" b="0" dirty="0">
                        <a:latin typeface="Century Gothic"/>
                        <a:cs typeface="Century Gothic"/>
                      </a:endParaRPr>
                    </a:p>
                    <a:p>
                      <a:pPr marL="64769">
                        <a:lnSpc>
                          <a:spcPct val="100000"/>
                        </a:lnSpc>
                      </a:pPr>
                      <a:r>
                        <a:rPr lang="en-US" sz="1100" b="0" dirty="0">
                          <a:latin typeface="Century Gothic"/>
                          <a:cs typeface="Century Gothic"/>
                        </a:rPr>
                        <a:t>Marital status of parents</a:t>
                      </a:r>
                      <a:endParaRPr sz="1100" b="0"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292847">
                <a:tc>
                  <a:txBody>
                    <a:bodyPr/>
                    <a:lstStyle/>
                    <a:p>
                      <a:pPr marL="64769">
                        <a:lnSpc>
                          <a:spcPct val="100000"/>
                        </a:lnSpc>
                      </a:pPr>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b="1" dirty="0">
                        <a:latin typeface="Century Gothic"/>
                        <a:cs typeface="Century Gothic"/>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graphicFrame>
        <p:nvGraphicFramePr>
          <p:cNvPr id="8" name="Table 7">
            <a:extLst>
              <a:ext uri="{FF2B5EF4-FFF2-40B4-BE49-F238E27FC236}">
                <a16:creationId xmlns:a16="http://schemas.microsoft.com/office/drawing/2014/main" id="{6F2EAF30-D518-4DCE-A021-C7C188649200}"/>
              </a:ext>
            </a:extLst>
          </p:cNvPr>
          <p:cNvGraphicFramePr>
            <a:graphicFrameLocks noGrp="1"/>
          </p:cNvGraphicFramePr>
          <p:nvPr>
            <p:extLst>
              <p:ext uri="{D42A27DB-BD31-4B8C-83A1-F6EECF244321}">
                <p14:modId xmlns:p14="http://schemas.microsoft.com/office/powerpoint/2010/main" val="562156313"/>
              </p:ext>
            </p:extLst>
          </p:nvPr>
        </p:nvGraphicFramePr>
        <p:xfrm>
          <a:off x="197708" y="470921"/>
          <a:ext cx="6399516" cy="293247"/>
        </p:xfrm>
        <a:graphic>
          <a:graphicData uri="http://schemas.openxmlformats.org/drawingml/2006/table">
            <a:tbl>
              <a:tblPr firstRow="1" bandRow="1">
                <a:tableStyleId>{5C22544A-7EE6-4342-B048-85BDC9FD1C3A}</a:tableStyleId>
              </a:tblPr>
              <a:tblGrid>
                <a:gridCol w="2267720">
                  <a:extLst>
                    <a:ext uri="{9D8B030D-6E8A-4147-A177-3AD203B41FA5}">
                      <a16:colId xmlns:a16="http://schemas.microsoft.com/office/drawing/2014/main" val="2398436852"/>
                    </a:ext>
                  </a:extLst>
                </a:gridCol>
                <a:gridCol w="2106415">
                  <a:extLst>
                    <a:ext uri="{9D8B030D-6E8A-4147-A177-3AD203B41FA5}">
                      <a16:colId xmlns:a16="http://schemas.microsoft.com/office/drawing/2014/main" val="3604107921"/>
                    </a:ext>
                  </a:extLst>
                </a:gridCol>
                <a:gridCol w="2025381">
                  <a:extLst>
                    <a:ext uri="{9D8B030D-6E8A-4147-A177-3AD203B41FA5}">
                      <a16:colId xmlns:a16="http://schemas.microsoft.com/office/drawing/2014/main" val="4246381019"/>
                    </a:ext>
                  </a:extLst>
                </a:gridCol>
              </a:tblGrid>
              <a:tr h="293247">
                <a:tc>
                  <a:txBody>
                    <a:bodyPr/>
                    <a:lstStyle/>
                    <a:p>
                      <a:r>
                        <a:rPr lang="en-ZA" sz="1200" dirty="0">
                          <a:solidFill>
                            <a:schemeClr val="tx1"/>
                          </a:solidFill>
                        </a:rPr>
                        <a:t>VERWANTSKAP / RELATIONSHIP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a:solidFill>
                            <a:schemeClr val="tx1"/>
                          </a:solidFill>
                        </a:rPr>
                        <a:t>Vader/</a:t>
                      </a:r>
                      <a:r>
                        <a:rPr lang="en-ZA" sz="1100" dirty="0" err="1">
                          <a:solidFill>
                            <a:schemeClr val="tx1"/>
                          </a:solidFill>
                        </a:rPr>
                        <a:t>Voog</a:t>
                      </a:r>
                      <a:r>
                        <a:rPr lang="en-ZA" sz="1100" dirty="0">
                          <a:solidFill>
                            <a:schemeClr val="tx1"/>
                          </a:solidFill>
                        </a:rPr>
                        <a:t>/ Father/Guardian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ZA" sz="1050" b="1" dirty="0">
                          <a:solidFill>
                            <a:schemeClr val="tx1"/>
                          </a:solidFill>
                        </a:rPr>
                        <a:t>Moeder/</a:t>
                      </a:r>
                      <a:r>
                        <a:rPr lang="en-ZA" sz="1050" b="1" dirty="0" err="1">
                          <a:solidFill>
                            <a:schemeClr val="tx1"/>
                          </a:solidFill>
                        </a:rPr>
                        <a:t>Voog</a:t>
                      </a:r>
                      <a:r>
                        <a:rPr lang="en-ZA" sz="1050" b="1" dirty="0">
                          <a:solidFill>
                            <a:schemeClr val="tx1"/>
                          </a:solidFill>
                        </a:rPr>
                        <a:t>/Mother/Guardian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8710731"/>
                  </a:ext>
                </a:extLst>
              </a:tr>
            </a:tbl>
          </a:graphicData>
        </a:graphic>
      </p:graphicFrame>
      <p:sp>
        <p:nvSpPr>
          <p:cNvPr id="3" name="Footer Placeholder 2">
            <a:extLst>
              <a:ext uri="{FF2B5EF4-FFF2-40B4-BE49-F238E27FC236}">
                <a16:creationId xmlns:a16="http://schemas.microsoft.com/office/drawing/2014/main" id="{EC33AA3D-1104-4334-A402-DA7B93946498}"/>
              </a:ext>
            </a:extLst>
          </p:cNvPr>
          <p:cNvSpPr>
            <a:spLocks noGrp="1"/>
          </p:cNvSpPr>
          <p:nvPr>
            <p:ph type="ftr" sz="quarter" idx="11"/>
          </p:nvPr>
        </p:nvSpPr>
        <p:spPr>
          <a:xfrm>
            <a:off x="5216902" y="9270383"/>
            <a:ext cx="2284036" cy="521317"/>
          </a:xfrm>
        </p:spPr>
        <p:txBody>
          <a:bodyPr/>
          <a:lstStyle/>
          <a:p>
            <a:r>
              <a:rPr lang="en-US" dirty="0"/>
              <a:t>P 3 /6 </a:t>
            </a:r>
          </a:p>
        </p:txBody>
      </p:sp>
      <p:sp>
        <p:nvSpPr>
          <p:cNvPr id="5" name="TextBox 4">
            <a:extLst>
              <a:ext uri="{FF2B5EF4-FFF2-40B4-BE49-F238E27FC236}">
                <a16:creationId xmlns:a16="http://schemas.microsoft.com/office/drawing/2014/main" id="{5236A382-1F6D-53BB-DF9C-B55B9B870A4E}"/>
              </a:ext>
            </a:extLst>
          </p:cNvPr>
          <p:cNvSpPr txBox="1"/>
          <p:nvPr/>
        </p:nvSpPr>
        <p:spPr>
          <a:xfrm>
            <a:off x="197707" y="8561853"/>
            <a:ext cx="6424231" cy="425629"/>
          </a:xfrm>
          <a:prstGeom prst="rect">
            <a:avLst/>
          </a:prstGeom>
          <a:noFill/>
          <a:ln w="19050">
            <a:solidFill>
              <a:schemeClr val="tx1"/>
            </a:solidFill>
          </a:ln>
        </p:spPr>
        <p:txBody>
          <a:bodyPr wrap="square">
            <a:spAutoFit/>
          </a:bodyPr>
          <a:lstStyle/>
          <a:p>
            <a:r>
              <a:rPr lang="en-ZA" dirty="0"/>
              <a:t>KANTOORGEBRUIK/OFFICE USE:                                    Status van </a:t>
            </a:r>
            <a:r>
              <a:rPr lang="en-ZA" dirty="0" err="1"/>
              <a:t>aansoek</a:t>
            </a:r>
            <a:r>
              <a:rPr lang="en-ZA" dirty="0"/>
              <a:t>/ Status of application:</a:t>
            </a:r>
          </a:p>
          <a:p>
            <a:r>
              <a:rPr lang="en-ZA" dirty="0" err="1"/>
              <a:t>Edlab</a:t>
            </a:r>
            <a:r>
              <a:rPr lang="en-ZA" dirty="0"/>
              <a:t> no:                                   SAMS:                              Finansies/Finance:                                    Datum/Date:</a:t>
            </a:r>
          </a:p>
        </p:txBody>
      </p:sp>
    </p:spTree>
    <p:extLst>
      <p:ext uri="{BB962C8B-B14F-4D97-AF65-F5344CB8AC3E}">
        <p14:creationId xmlns:p14="http://schemas.microsoft.com/office/powerpoint/2010/main" val="2678778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7470" y="116958"/>
            <a:ext cx="6767513" cy="9510296"/>
          </a:xfrm>
          <a:prstGeom prst="rect">
            <a:avLst/>
          </a:prstGeom>
        </p:spPr>
        <p:txBody>
          <a:bodyPr wrap="square">
            <a:spAutoFit/>
          </a:bodyPr>
          <a:lstStyle/>
          <a:p>
            <a:pPr algn="ctr"/>
            <a:r>
              <a:rPr lang="af-ZA" sz="1200" b="1" dirty="0">
                <a:latin typeface="Arial Narrow" panose="020B0606020202030204" pitchFamily="34" charset="0"/>
                <a:ea typeface="Times New Roman" panose="02020603050405020304" pitchFamily="18" charset="0"/>
                <a:cs typeface="Arial Narrow" panose="020B0606020202030204" pitchFamily="34" charset="0"/>
              </a:rPr>
              <a:t>ONDERNEMING DEUR OUER/VOOG</a:t>
            </a:r>
            <a:endParaRPr lang="en-ZA" sz="1200" b="1" dirty="0"/>
          </a:p>
          <a:p>
            <a:pPr algn="ctr"/>
            <a:r>
              <a:rPr lang="en-ZA" sz="1200" b="1" dirty="0"/>
              <a:t>COMMITMENT BY PARENT/GUARDIAN</a:t>
            </a:r>
          </a:p>
          <a:p>
            <a:pPr defTabSz="360000"/>
            <a:r>
              <a:rPr lang="en-ZA" sz="1000" b="1" dirty="0"/>
              <a:t>1.	</a:t>
            </a:r>
            <a:r>
              <a:rPr lang="af-ZA" sz="1000" b="1" dirty="0">
                <a:latin typeface="Arial Narrow" panose="020B0606020202030204" pitchFamily="34" charset="0"/>
                <a:ea typeface="Times New Roman" panose="02020603050405020304" pitchFamily="18" charset="0"/>
                <a:cs typeface="Arial Narrow" panose="020B0606020202030204" pitchFamily="34" charset="0"/>
              </a:rPr>
              <a:t> SKOOLGELD  / </a:t>
            </a:r>
            <a:r>
              <a:rPr lang="en-ZA" sz="1000" b="1" dirty="0"/>
              <a:t>SCHOOL FEES</a:t>
            </a:r>
          </a:p>
          <a:p>
            <a:pPr defTabSz="360000"/>
            <a:r>
              <a:rPr lang="en-ZA" sz="900" dirty="0">
                <a:latin typeface="+mj-lt"/>
              </a:rPr>
              <a:t>1.1	</a:t>
            </a:r>
            <a:r>
              <a:rPr lang="af-ZA" sz="900" dirty="0">
                <a:latin typeface="+mj-lt"/>
                <a:ea typeface="Times New Roman" panose="02020603050405020304" pitchFamily="18" charset="0"/>
                <a:cs typeface="Calibri" panose="020F0502020204030204" pitchFamily="34" charset="0"/>
              </a:rPr>
              <a:t>Die jaarlikse skoolgeld beloop  ŉ  bedrag soos deur die Beheerliggaam bepaal en is betaalbaar soos volg:</a:t>
            </a:r>
          </a:p>
          <a:p>
            <a:pPr defTabSz="360000"/>
            <a:r>
              <a:rPr lang="en-ZA" sz="900" dirty="0">
                <a:latin typeface="+mj-lt"/>
                <a:cs typeface="Calibri" panose="020F0502020204030204" pitchFamily="34" charset="0"/>
              </a:rPr>
              <a:t>	The annual school fees will be a compulsory sum for the calendar year as determined by the Governing Body and must be paid as 	follows:</a:t>
            </a:r>
          </a:p>
          <a:p>
            <a:pPr defTabSz="360000"/>
            <a:endParaRPr lang="en-ZA" sz="700" dirty="0">
              <a:latin typeface="+mj-lt"/>
            </a:endParaRPr>
          </a:p>
          <a:p>
            <a:pPr defTabSz="357188"/>
            <a:r>
              <a:rPr lang="en-ZA" sz="900" dirty="0">
                <a:latin typeface="+mj-lt"/>
              </a:rPr>
              <a:t>1.1.1	</a:t>
            </a:r>
            <a:r>
              <a:rPr lang="af-ZA" sz="900" b="1" dirty="0">
                <a:latin typeface="+mj-lt"/>
                <a:ea typeface="Times New Roman" panose="02020603050405020304" pitchFamily="18" charset="0"/>
                <a:cs typeface="Arial Narrow" panose="020B0606020202030204" pitchFamily="34" charset="0"/>
              </a:rPr>
              <a:t>’n Verpligte 1</a:t>
            </a:r>
            <a:r>
              <a:rPr lang="af-ZA" sz="900" b="1" baseline="30000" dirty="0">
                <a:latin typeface="+mj-lt"/>
                <a:ea typeface="Times New Roman" panose="02020603050405020304" pitchFamily="18" charset="0"/>
                <a:cs typeface="Arial Narrow" panose="020B0606020202030204" pitchFamily="34" charset="0"/>
              </a:rPr>
              <a:t>ste</a:t>
            </a:r>
            <a:r>
              <a:rPr lang="af-ZA" sz="900" b="1" dirty="0">
                <a:latin typeface="+mj-lt"/>
                <a:ea typeface="Times New Roman" panose="02020603050405020304" pitchFamily="18" charset="0"/>
                <a:cs typeface="Arial Narrow" panose="020B0606020202030204" pitchFamily="34" charset="0"/>
              </a:rPr>
              <a:t> paaiement </a:t>
            </a:r>
            <a:r>
              <a:rPr lang="af-ZA" sz="900" dirty="0">
                <a:latin typeface="+mj-lt"/>
                <a:ea typeface="Times New Roman" panose="02020603050405020304" pitchFamily="18" charset="0"/>
                <a:cs typeface="Arial Narrow" panose="020B0606020202030204" pitchFamily="34" charset="0"/>
              </a:rPr>
              <a:t>van </a:t>
            </a:r>
            <a:r>
              <a:rPr lang="af-ZA" sz="900" b="1" dirty="0">
                <a:latin typeface="+mj-lt"/>
                <a:ea typeface="Times New Roman" panose="02020603050405020304" pitchFamily="18" charset="0"/>
                <a:cs typeface="Arial Narrow" panose="020B0606020202030204" pitchFamily="34" charset="0"/>
              </a:rPr>
              <a:t>R2400 is voor 1 Oktober 2026 </a:t>
            </a:r>
            <a:r>
              <a:rPr lang="af-ZA" sz="900" dirty="0">
                <a:latin typeface="+mj-lt"/>
                <a:ea typeface="Times New Roman" panose="02020603050405020304" pitchFamily="18" charset="0"/>
                <a:cs typeface="Arial Narrow" panose="020B0606020202030204" pitchFamily="34" charset="0"/>
              </a:rPr>
              <a:t>betaalbaar</a:t>
            </a:r>
            <a:r>
              <a:rPr lang="af-ZA" sz="900" b="1" dirty="0">
                <a:latin typeface="+mj-lt"/>
                <a:ea typeface="Times New Roman" panose="02020603050405020304" pitchFamily="18" charset="0"/>
                <a:cs typeface="Arial Narrow" panose="020B0606020202030204" pitchFamily="34" charset="0"/>
              </a:rPr>
              <a:t>. (Slegs vir leerlinge wat amptelik aanvaar is.)</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a:t>
            </a:r>
            <a:r>
              <a:rPr lang="en-ZA" sz="1000" b="1" dirty="0">
                <a:latin typeface="+mj-lt"/>
              </a:rPr>
              <a:t>A </a:t>
            </a:r>
            <a:r>
              <a:rPr lang="en-ZA" sz="900" b="1" dirty="0">
                <a:latin typeface="+mj-lt"/>
              </a:rPr>
              <a:t>compulsory 1st payment </a:t>
            </a:r>
            <a:r>
              <a:rPr lang="en-ZA" sz="900" dirty="0">
                <a:latin typeface="+mj-lt"/>
              </a:rPr>
              <a:t>of </a:t>
            </a:r>
            <a:r>
              <a:rPr lang="en-ZA" sz="900" b="1" dirty="0">
                <a:latin typeface="+mj-lt"/>
              </a:rPr>
              <a:t>R2400</a:t>
            </a:r>
            <a:r>
              <a:rPr lang="en-ZA" sz="900" dirty="0">
                <a:latin typeface="+mj-lt"/>
              </a:rPr>
              <a:t> of the school fees must be paid before </a:t>
            </a:r>
            <a:r>
              <a:rPr lang="en-ZA" sz="900" b="1" dirty="0">
                <a:latin typeface="+mj-lt"/>
              </a:rPr>
              <a:t>1 October 2026 (Only for learners officially admitted.) </a:t>
            </a:r>
            <a:endParaRPr lang="en-ZA" sz="800" b="1" dirty="0">
              <a:latin typeface="+mj-lt"/>
            </a:endParaRPr>
          </a:p>
          <a:p>
            <a:pPr defTabSz="360000"/>
            <a:endParaRPr lang="en-ZA" sz="900" dirty="0">
              <a:latin typeface="+mj-lt"/>
            </a:endParaRPr>
          </a:p>
          <a:p>
            <a:pPr defTabSz="360000"/>
            <a:r>
              <a:rPr lang="en-ZA" sz="900" dirty="0">
                <a:latin typeface="+mj-lt"/>
              </a:rPr>
              <a:t>1.1.2	</a:t>
            </a:r>
            <a:r>
              <a:rPr lang="af-ZA" sz="900" dirty="0">
                <a:latin typeface="+mj-lt"/>
                <a:ea typeface="Times New Roman" panose="02020603050405020304" pitchFamily="18" charset="0"/>
                <a:cs typeface="Arial Narrow" panose="020B0606020202030204" pitchFamily="34" charset="0"/>
              </a:rPr>
              <a:t>’n Maandelikse bedrag van </a:t>
            </a:r>
            <a:r>
              <a:rPr lang="af-ZA" sz="900" b="1" dirty="0">
                <a:latin typeface="+mj-lt"/>
                <a:ea typeface="Times New Roman" panose="02020603050405020304" pitchFamily="18" charset="0"/>
                <a:cs typeface="Arial Narrow" panose="020B0606020202030204" pitchFamily="34" charset="0"/>
              </a:rPr>
              <a:t>10%</a:t>
            </a:r>
            <a:r>
              <a:rPr lang="af-ZA" sz="900" dirty="0">
                <a:latin typeface="+mj-lt"/>
                <a:ea typeface="Times New Roman" panose="02020603050405020304" pitchFamily="18" charset="0"/>
                <a:cs typeface="Arial Narrow" panose="020B0606020202030204" pitchFamily="34" charset="0"/>
              </a:rPr>
              <a:t> van die totale bedrag betaalbaar voor of op die sewende dag van elke maand vanaf Februarie tot 	November.</a:t>
            </a:r>
            <a:endParaRPr lang="en-ZA" sz="900" dirty="0">
              <a:latin typeface="+mj-lt"/>
              <a:ea typeface="Times New Roman" panose="02020603050405020304" pitchFamily="18" charset="0"/>
              <a:cs typeface="Times New Roman" panose="02020603050405020304" pitchFamily="18" charset="0"/>
            </a:endParaRPr>
          </a:p>
          <a:p>
            <a:pPr defTabSz="360000"/>
            <a:r>
              <a:rPr lang="en-ZA" sz="900" dirty="0">
                <a:latin typeface="+mj-lt"/>
              </a:rPr>
              <a:t>	A monthly payment of </a:t>
            </a:r>
            <a:r>
              <a:rPr lang="en-ZA" sz="900" b="1" dirty="0">
                <a:latin typeface="+mj-lt"/>
              </a:rPr>
              <a:t>10%</a:t>
            </a:r>
            <a:r>
              <a:rPr lang="en-ZA" sz="900" dirty="0">
                <a:latin typeface="+mj-lt"/>
              </a:rPr>
              <a:t> of the total sum payable on or before the seventh day of each month, from February to November.</a:t>
            </a:r>
          </a:p>
          <a:p>
            <a:pPr defTabSz="360000"/>
            <a:r>
              <a:rPr lang="en-ZA" sz="900" dirty="0">
                <a:latin typeface="+mj-lt"/>
              </a:rPr>
              <a:t>						</a:t>
            </a:r>
            <a:r>
              <a:rPr lang="en-ZA" sz="900" b="1" dirty="0">
                <a:latin typeface="+mj-lt"/>
              </a:rPr>
              <a:t>                                  	 of/or</a:t>
            </a:r>
          </a:p>
          <a:p>
            <a:pPr defTabSz="360000"/>
            <a:r>
              <a:rPr lang="en-ZA" sz="900" dirty="0">
                <a:latin typeface="+mj-lt"/>
              </a:rPr>
              <a:t>1.1.3	</a:t>
            </a:r>
            <a:r>
              <a:rPr lang="af-ZA" sz="900" dirty="0">
                <a:latin typeface="+mj-lt"/>
                <a:ea typeface="Times New Roman" panose="02020603050405020304" pitchFamily="18" charset="0"/>
                <a:cs typeface="Arial Narrow" panose="020B0606020202030204" pitchFamily="34" charset="0"/>
              </a:rPr>
              <a:t>’n Kwartaallikse bedrag van </a:t>
            </a:r>
            <a:r>
              <a:rPr lang="af-ZA" sz="900" b="1" dirty="0">
                <a:latin typeface="+mj-lt"/>
                <a:ea typeface="Times New Roman" panose="02020603050405020304" pitchFamily="18" charset="0"/>
                <a:cs typeface="Arial Narrow" panose="020B0606020202030204" pitchFamily="34" charset="0"/>
              </a:rPr>
              <a:t>25%</a:t>
            </a:r>
            <a:r>
              <a:rPr lang="af-ZA" sz="900" dirty="0">
                <a:latin typeface="+mj-lt"/>
                <a:ea typeface="Times New Roman" panose="02020603050405020304" pitchFamily="18" charset="0"/>
                <a:cs typeface="Arial Narrow" panose="020B0606020202030204" pitchFamily="34" charset="0"/>
              </a:rPr>
              <a:t> van die totale bedrag betaalbaar voor of op die eerste dag van elke kwartaal tot en met die eerste dag 	van die vierde kwartaal.</a:t>
            </a:r>
          </a:p>
          <a:p>
            <a:pPr defTabSz="360000"/>
            <a:r>
              <a:rPr lang="en-ZA" sz="900" dirty="0">
                <a:latin typeface="+mj-lt"/>
              </a:rPr>
              <a:t>	A quarterly payment of 25% of the total sum on or before the first day of each term, up to and including the first day of the fourth 	term.</a:t>
            </a:r>
          </a:p>
          <a:p>
            <a:pPr defTabSz="360000"/>
            <a:r>
              <a:rPr lang="en-ZA" sz="900" dirty="0">
                <a:latin typeface="+mj-lt"/>
              </a:rPr>
              <a:t>						                                        	 </a:t>
            </a:r>
            <a:r>
              <a:rPr lang="en-ZA" sz="900" b="1" dirty="0">
                <a:latin typeface="+mj-lt"/>
              </a:rPr>
              <a:t>of/ or</a:t>
            </a:r>
          </a:p>
          <a:p>
            <a:pPr defTabSz="360000"/>
            <a:r>
              <a:rPr lang="en-ZA" sz="900" dirty="0">
                <a:latin typeface="+mj-lt"/>
              </a:rPr>
              <a:t>1.1.4	‘</a:t>
            </a:r>
            <a:r>
              <a:rPr lang="af-ZA" sz="900" dirty="0" err="1">
                <a:latin typeface="+mj-lt"/>
                <a:ea typeface="Times New Roman" panose="02020603050405020304" pitchFamily="18" charset="0"/>
                <a:cs typeface="Arial Narrow" panose="020B0606020202030204" pitchFamily="34" charset="0"/>
              </a:rPr>
              <a:t>n</a:t>
            </a:r>
            <a:r>
              <a:rPr lang="af-ZA" sz="900" dirty="0">
                <a:latin typeface="+mj-lt"/>
                <a:ea typeface="Times New Roman" panose="02020603050405020304" pitchFamily="18" charset="0"/>
                <a:cs typeface="Arial Narrow" panose="020B0606020202030204" pitchFamily="34" charset="0"/>
              </a:rPr>
              <a:t> Eenmalige betaling van die volle bedrag (100%) voor die einde van Januarie.</a:t>
            </a:r>
            <a:endParaRPr lang="en-ZA" sz="900" dirty="0">
              <a:latin typeface="+mj-lt"/>
              <a:ea typeface="Times New Roman" panose="02020603050405020304" pitchFamily="18" charset="0"/>
              <a:cs typeface="Times New Roman" panose="02020603050405020304" pitchFamily="18" charset="0"/>
            </a:endParaRPr>
          </a:p>
          <a:p>
            <a:pPr defTabSz="360000"/>
            <a:r>
              <a:rPr lang="en-ZA" sz="900" dirty="0">
                <a:latin typeface="+mj-lt"/>
              </a:rPr>
              <a:t>	A payment in full (100%) by the end of January.</a:t>
            </a:r>
          </a:p>
          <a:p>
            <a:pPr defTabSz="360000"/>
            <a:endParaRPr lang="en-ZA" sz="900" dirty="0">
              <a:latin typeface="+mj-lt"/>
            </a:endParaRPr>
          </a:p>
          <a:p>
            <a:pPr defTabSz="360000"/>
            <a:r>
              <a:rPr lang="en-ZA" sz="900" dirty="0">
                <a:latin typeface="+mj-lt"/>
              </a:rPr>
              <a:t>1.1.5	</a:t>
            </a:r>
            <a:r>
              <a:rPr lang="af-ZA" sz="900" dirty="0">
                <a:latin typeface="+mj-lt"/>
                <a:ea typeface="Times New Roman" panose="02020603050405020304" pitchFamily="18" charset="0"/>
                <a:cs typeface="Arial Narrow" panose="020B0606020202030204" pitchFamily="34" charset="0"/>
              </a:rPr>
              <a:t>Matrikulante se skoolgeld moet teen die laaste skooldag van die derde kwartaal van die betrokke jaar opbetaal wees.</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Matriculants’ fees must be paid in total on or before the last school day of the third term.</a:t>
            </a:r>
          </a:p>
          <a:p>
            <a:pPr defTabSz="360000"/>
            <a:endParaRPr lang="en-ZA" sz="600" dirty="0"/>
          </a:p>
          <a:p>
            <a:pPr defTabSz="360000"/>
            <a:r>
              <a:rPr lang="en-ZA" sz="1000" dirty="0"/>
              <a:t>1.2	</a:t>
            </a:r>
            <a:r>
              <a:rPr lang="en-ZA" sz="1000" b="1" dirty="0"/>
              <a:t>LEERLINGE WAT SKOOL VERLAAT GEDURENDE DIE JAAR.  </a:t>
            </a:r>
            <a:r>
              <a:rPr lang="en-ZA" sz="1000" dirty="0"/>
              <a:t>/ </a:t>
            </a:r>
            <a:r>
              <a:rPr lang="en-ZA" sz="1000" b="1" dirty="0"/>
              <a:t>LEARNERS LEAVING THE SCHOOL DURING THE YEAR.</a:t>
            </a:r>
          </a:p>
          <a:p>
            <a:pPr marL="361969"/>
            <a:r>
              <a:rPr lang="af-ZA" sz="900" dirty="0">
                <a:latin typeface="+mj-lt"/>
                <a:ea typeface="Times New Roman" panose="02020603050405020304" pitchFamily="18" charset="0"/>
                <a:cs typeface="Arial Narrow" panose="020B0606020202030204" pitchFamily="34" charset="0"/>
              </a:rPr>
              <a:t>Indien leerlinge uit die skool verwyder sou word, sal die kennis gee van een kalendermaand voor verwydering van ouers vereis kan word en indien so </a:t>
            </a:r>
            <a:r>
              <a:rPr lang="af-ZA" sz="900" dirty="0" err="1">
                <a:latin typeface="+mj-lt"/>
                <a:ea typeface="Times New Roman" panose="02020603050405020304" pitchFamily="18" charset="0"/>
                <a:cs typeface="Arial Narrow" panose="020B0606020202030204" pitchFamily="34" charset="0"/>
              </a:rPr>
              <a:t>‘n</a:t>
            </a:r>
            <a:r>
              <a:rPr lang="af-ZA" sz="900" dirty="0">
                <a:latin typeface="+mj-lt"/>
                <a:ea typeface="Times New Roman" panose="02020603050405020304" pitchFamily="18" charset="0"/>
                <a:cs typeface="Arial Narrow" panose="020B0606020202030204" pitchFamily="34" charset="0"/>
              </a:rPr>
              <a:t> stap in die helfte van </a:t>
            </a:r>
            <a:r>
              <a:rPr lang="af-ZA" sz="900" dirty="0" err="1">
                <a:latin typeface="+mj-lt"/>
                <a:ea typeface="Times New Roman" panose="02020603050405020304" pitchFamily="18" charset="0"/>
                <a:cs typeface="Arial Narrow" panose="020B0606020202030204" pitchFamily="34" charset="0"/>
              </a:rPr>
              <a:t>‘n</a:t>
            </a:r>
            <a:r>
              <a:rPr lang="af-ZA" sz="900" dirty="0">
                <a:latin typeface="+mj-lt"/>
                <a:ea typeface="Times New Roman" panose="02020603050405020304" pitchFamily="18" charset="0"/>
                <a:cs typeface="Arial Narrow" panose="020B0606020202030204" pitchFamily="34" charset="0"/>
              </a:rPr>
              <a:t> kalendermaand geneem word, sal ouers vir die skoolgeld van die volledige maand waarin verwydering plaasgevind het, verantwoordelik gehou kan word.</a:t>
            </a:r>
          </a:p>
          <a:p>
            <a:pPr defTabSz="360000"/>
            <a:r>
              <a:rPr lang="en-ZA" sz="900" dirty="0">
                <a:latin typeface="+mj-lt"/>
              </a:rPr>
              <a:t>	If learners leave the school, parents may be required to give one calendar months’ notice of their intention to take their child / children 	out of the school. </a:t>
            </a:r>
          </a:p>
          <a:p>
            <a:pPr defTabSz="360000"/>
            <a:r>
              <a:rPr lang="en-ZA" sz="900" dirty="0">
                <a:latin typeface="+mj-lt"/>
              </a:rPr>
              <a:t>	If a child leaves the school in the course of a calendar month, parents will be liable for the fees for the entire calendar month in which 	the learner left 	school.</a:t>
            </a:r>
          </a:p>
          <a:p>
            <a:pPr defTabSz="360000"/>
            <a:endParaRPr lang="en-ZA" sz="900" dirty="0">
              <a:latin typeface="+mj-lt"/>
            </a:endParaRPr>
          </a:p>
          <a:p>
            <a:pPr defTabSz="360000"/>
            <a:r>
              <a:rPr lang="en-ZA" sz="900" dirty="0">
                <a:latin typeface="+mj-lt"/>
              </a:rPr>
              <a:t>1.3	</a:t>
            </a:r>
            <a:r>
              <a:rPr lang="nl-NL" sz="900" dirty="0">
                <a:latin typeface="+mj-lt"/>
              </a:rPr>
              <a:t>Handboeke word deur die skool verskaf. Ouers / voogde is verantwoordelik vir die aankoop van alle skryfbehoeftes en notaboeke.</a:t>
            </a:r>
            <a:r>
              <a:rPr lang="en-ZA" sz="900" dirty="0">
                <a:latin typeface="+mj-lt"/>
              </a:rPr>
              <a:t>	</a:t>
            </a:r>
          </a:p>
          <a:p>
            <a:pPr defTabSz="360000"/>
            <a:r>
              <a:rPr lang="en-ZA" sz="900" dirty="0">
                <a:latin typeface="+mj-lt"/>
              </a:rPr>
              <a:t>	Text books are provided by the school.  Parents / guardians are responsible for the purchase of all stationery and notebooks.</a:t>
            </a:r>
          </a:p>
          <a:p>
            <a:pPr defTabSz="360000"/>
            <a:endParaRPr lang="en-ZA" sz="900" dirty="0">
              <a:latin typeface="+mj-lt"/>
            </a:endParaRPr>
          </a:p>
          <a:p>
            <a:pPr defTabSz="360000"/>
            <a:r>
              <a:rPr lang="en-ZA" sz="900" dirty="0">
                <a:latin typeface="+mj-lt"/>
              </a:rPr>
              <a:t>1.4	</a:t>
            </a:r>
            <a:r>
              <a:rPr lang="af-ZA" sz="900" dirty="0">
                <a:latin typeface="+mj-lt"/>
                <a:ea typeface="Times New Roman" panose="02020603050405020304" pitchFamily="18" charset="0"/>
                <a:cs typeface="Arial Narrow" panose="020B0606020202030204" pitchFamily="34" charset="0"/>
              </a:rPr>
              <a:t>Die Bestuurspan van die skool sal die skoolgeld aanwend binne die bepalings van die wet en soos die behoefte vir standaardonderrig en 	vooruitgang van die skool mag vereis.  Aanpassings sal van tyd tot tyd in oorleg met die ouers gemaak word om standaardonderrig te 	verseker.</a:t>
            </a:r>
            <a:endParaRPr lang="en-ZA" sz="900" dirty="0">
              <a:latin typeface="+mj-lt"/>
            </a:endParaRPr>
          </a:p>
          <a:p>
            <a:pPr defTabSz="360000"/>
            <a:r>
              <a:rPr lang="en-ZA" sz="900" dirty="0">
                <a:latin typeface="+mj-lt"/>
              </a:rPr>
              <a:t>	</a:t>
            </a:r>
            <a:r>
              <a:rPr lang="en-ZA" sz="900" dirty="0">
                <a:latin typeface="+mj-lt"/>
                <a:cs typeface="Calibri Light" panose="020F0302020204030204" pitchFamily="34" charset="0"/>
              </a:rPr>
              <a:t>The Management Team of the school will apply the school fees as needed to maintain the standard of education and the continuation 	of progress and development of the school as an educational establishment.  Adjustments will be made periodically, in consultation 	with the parents, to guarantee the standard of education.</a:t>
            </a:r>
          </a:p>
          <a:p>
            <a:pPr defTabSz="360000"/>
            <a:r>
              <a:rPr lang="en-ZA" sz="900" dirty="0">
                <a:latin typeface="+mj-lt"/>
              </a:rPr>
              <a:t> </a:t>
            </a:r>
          </a:p>
          <a:p>
            <a:pPr defTabSz="360000"/>
            <a:r>
              <a:rPr lang="en-ZA" sz="1000" b="1" dirty="0">
                <a:latin typeface="+mj-lt"/>
                <a:ea typeface="Times New Roman" panose="02020603050405020304" pitchFamily="18" charset="0"/>
                <a:cs typeface="Arial Narrow" panose="020B0606020202030204" pitchFamily="34" charset="0"/>
              </a:rPr>
              <a:t>2	</a:t>
            </a:r>
            <a:r>
              <a:rPr lang="af-ZA" sz="1000" b="1" dirty="0">
                <a:latin typeface="+mj-lt"/>
                <a:ea typeface="Times New Roman" panose="02020603050405020304" pitchFamily="18" charset="0"/>
                <a:cs typeface="Arial Narrow" panose="020B0606020202030204" pitchFamily="34" charset="0"/>
              </a:rPr>
              <a:t>AANSPREEKLIKHEID / </a:t>
            </a:r>
            <a:r>
              <a:rPr lang="en-ZA" sz="1000" b="1" dirty="0">
                <a:latin typeface="+mj-lt"/>
              </a:rPr>
              <a:t>LIABILITY</a:t>
            </a:r>
          </a:p>
          <a:p>
            <a:pPr defTabSz="360000"/>
            <a:r>
              <a:rPr lang="en-ZA" sz="900" dirty="0">
                <a:latin typeface="+mj-lt"/>
              </a:rPr>
              <a:t>2.1	</a:t>
            </a:r>
            <a:r>
              <a:rPr lang="af-ZA" sz="900" dirty="0">
                <a:latin typeface="+mj-lt"/>
                <a:ea typeface="Times New Roman" panose="02020603050405020304" pitchFamily="18" charset="0"/>
                <a:cs typeface="Arial Narrow" panose="020B0606020202030204" pitchFamily="34" charset="0"/>
              </a:rPr>
              <a:t>Die huidige versekeringspakket van die skool maak voorsiening vir gemeenregtelike eise met </a:t>
            </a:r>
            <a:r>
              <a:rPr lang="af-ZA" sz="900" dirty="0" err="1">
                <a:latin typeface="+mj-lt"/>
                <a:ea typeface="Times New Roman" panose="02020603050405020304" pitchFamily="18" charset="0"/>
                <a:cs typeface="Arial Narrow" panose="020B0606020202030204" pitchFamily="34" charset="0"/>
              </a:rPr>
              <a:t>‘n</a:t>
            </a:r>
            <a:r>
              <a:rPr lang="af-ZA" sz="900" dirty="0">
                <a:latin typeface="+mj-lt"/>
                <a:ea typeface="Times New Roman" panose="02020603050405020304" pitchFamily="18" charset="0"/>
                <a:cs typeface="Arial Narrow" panose="020B0606020202030204" pitchFamily="34" charset="0"/>
              </a:rPr>
              <a:t> perk van R3 miljoen.  Die skool en die 	Beheerliggaam 	aanvaar derhalwe geen aanspreeklikheid met betrekking tot enige verlies, besering of ongeval wat die kind in die 	gewone bedrywighede van die skool of koshuis mag opdoen nie en gevolglik stel die ouers / voog die skool en die Beheerliggaam 	skadeloos m.b.t. sodanige eise wat nie deur bogenoemde versekering gedek word nie.</a:t>
            </a:r>
          </a:p>
          <a:p>
            <a:pPr defTabSz="360000"/>
            <a:endParaRPr lang="en-ZA" sz="800" dirty="0">
              <a:latin typeface="+mj-lt"/>
            </a:endParaRPr>
          </a:p>
          <a:p>
            <a:pPr defTabSz="360000"/>
            <a:r>
              <a:rPr lang="en-ZA" sz="900" dirty="0">
                <a:latin typeface="+mj-lt"/>
              </a:rPr>
              <a:t>	The school’s present insurance package provides for cover for common law claims up to R3 million.  The school and the Governing 	Body therefore accept no responsibility with regard to any injury, accident or loss suffered by the learner during normal school or 	hostel activities and the parent / guardian hereby accordingly indemnifies them against any such claim not covered by such insurance.</a:t>
            </a:r>
          </a:p>
          <a:p>
            <a:pPr defTabSz="360000"/>
            <a:endParaRPr lang="en-ZA" sz="800" b="1" dirty="0">
              <a:latin typeface="+mj-lt"/>
            </a:endParaRPr>
          </a:p>
          <a:p>
            <a:pPr defTabSz="360000"/>
            <a:r>
              <a:rPr lang="en-ZA" sz="900" b="1" dirty="0">
                <a:latin typeface="+mj-lt"/>
              </a:rPr>
              <a:t>2.2	</a:t>
            </a:r>
            <a:r>
              <a:rPr lang="af-ZA" sz="900" b="1" dirty="0">
                <a:latin typeface="+mj-lt"/>
                <a:ea typeface="Times New Roman" panose="02020603050405020304" pitchFamily="18" charset="0"/>
                <a:cs typeface="Arial Narrow" panose="020B0606020202030204" pitchFamily="34" charset="0"/>
              </a:rPr>
              <a:t>DIE OUER / VOOG:  </a:t>
            </a:r>
            <a:r>
              <a:rPr lang="en-ZA" sz="900" b="1" dirty="0">
                <a:latin typeface="+mj-lt"/>
              </a:rPr>
              <a:t>THE PARENT / GUARDIAN:</a:t>
            </a:r>
          </a:p>
          <a:p>
            <a:pPr defTabSz="360000"/>
            <a:r>
              <a:rPr lang="en-ZA" sz="800" dirty="0">
                <a:latin typeface="+mj-lt"/>
              </a:rPr>
              <a:t>	</a:t>
            </a:r>
            <a:r>
              <a:rPr lang="af-ZA" sz="900" dirty="0">
                <a:latin typeface="+mj-lt"/>
                <a:ea typeface="Times New Roman" panose="02020603050405020304" pitchFamily="18" charset="0"/>
                <a:cs typeface="Arial Narrow" panose="020B0606020202030204" pitchFamily="34" charset="0"/>
              </a:rPr>
              <a:t>Gee hiermee volmag aan die skool en sy personeel om te besluit oor mediese sorg en om die implikasies daarvan te aanvaar indien die 	ouers / voog van die betrokke leerling nie onmiddellik opgespoor sou kon word nie.</a:t>
            </a:r>
            <a:endParaRPr lang="en-ZA" sz="900" dirty="0">
              <a:latin typeface="+mj-lt"/>
              <a:ea typeface="Times New Roman" panose="02020603050405020304" pitchFamily="18" charset="0"/>
              <a:cs typeface="Times New Roman" panose="02020603050405020304" pitchFamily="18" charset="0"/>
            </a:endParaRPr>
          </a:p>
          <a:p>
            <a:pPr defTabSz="360000"/>
            <a:endParaRPr lang="en-ZA" sz="800" dirty="0">
              <a:latin typeface="+mj-lt"/>
            </a:endParaRPr>
          </a:p>
          <a:p>
            <a:pPr defTabSz="360000"/>
            <a:r>
              <a:rPr lang="en-ZA" sz="900" dirty="0">
                <a:latin typeface="+mj-lt"/>
              </a:rPr>
              <a:t>	Entrusts urgent decisions regarding medical care and necessary procedures to the staff of the school, and accepts the consequences of 	decisions taken if the staff find it impossible to contact the parents immediately.</a:t>
            </a:r>
          </a:p>
          <a:p>
            <a:pPr defTabSz="360000"/>
            <a:endParaRPr lang="en-ZA" sz="800" dirty="0">
              <a:latin typeface="+mj-lt"/>
            </a:endParaRPr>
          </a:p>
          <a:p>
            <a:pPr defTabSz="360000"/>
            <a:r>
              <a:rPr lang="en-ZA" sz="900" dirty="0">
                <a:latin typeface="+mj-lt"/>
              </a:rPr>
              <a:t>2.3	</a:t>
            </a:r>
            <a:r>
              <a:rPr lang="af-ZA" sz="900" dirty="0">
                <a:latin typeface="+mj-lt"/>
                <a:ea typeface="Times New Roman" panose="02020603050405020304" pitchFamily="18" charset="0"/>
                <a:cs typeface="Arial Narrow" panose="020B0606020202030204" pitchFamily="34" charset="0"/>
              </a:rPr>
              <a:t>Sal die koste verbonde aan regstappe, insluitende prokureur-/kliëntkoste en invorderingskommissie dra indien ‘n ouer in gebreke sou 	bly om skoolgeld volgens die voorgestelde voorwaardes te betaal.</a:t>
            </a:r>
            <a:endParaRPr lang="en-ZA" sz="900" dirty="0">
              <a:latin typeface="+mj-lt"/>
              <a:ea typeface="Calibri" panose="020F0502020204030204" pitchFamily="34" charset="0"/>
              <a:cs typeface="Times New Roman" panose="02020603050405020304" pitchFamily="18" charset="0"/>
            </a:endParaRPr>
          </a:p>
          <a:p>
            <a:pPr defTabSz="360000"/>
            <a:endParaRPr lang="en-ZA" sz="900" dirty="0">
              <a:latin typeface="+mj-lt"/>
            </a:endParaRPr>
          </a:p>
          <a:p>
            <a:pPr defTabSz="360000"/>
            <a:r>
              <a:rPr lang="en-ZA" sz="900" dirty="0">
                <a:latin typeface="+mj-lt"/>
              </a:rPr>
              <a:t>	Undertakes to pay all legal costs, including attorney / client fees and collection costs incurred by the school in the event of the school 	having to take legal action for the recovery of school fees.</a:t>
            </a:r>
          </a:p>
          <a:p>
            <a:pPr defTabSz="360000"/>
            <a:endParaRPr lang="en-ZA" sz="900" dirty="0">
              <a:latin typeface="+mj-lt"/>
            </a:endParaRPr>
          </a:p>
        </p:txBody>
      </p:sp>
      <p:sp>
        <p:nvSpPr>
          <p:cNvPr id="3" name="Footer Placeholder 2">
            <a:extLst>
              <a:ext uri="{FF2B5EF4-FFF2-40B4-BE49-F238E27FC236}">
                <a16:creationId xmlns:a16="http://schemas.microsoft.com/office/drawing/2014/main" id="{3F45545B-1A66-4413-8D91-252B2FF852F6}"/>
              </a:ext>
            </a:extLst>
          </p:cNvPr>
          <p:cNvSpPr>
            <a:spLocks noGrp="1"/>
          </p:cNvSpPr>
          <p:nvPr>
            <p:ph type="ftr" sz="quarter" idx="11"/>
          </p:nvPr>
        </p:nvSpPr>
        <p:spPr>
          <a:xfrm>
            <a:off x="5962650" y="9410700"/>
            <a:ext cx="737396" cy="264044"/>
          </a:xfrm>
        </p:spPr>
        <p:txBody>
          <a:bodyPr/>
          <a:lstStyle/>
          <a:p>
            <a:r>
              <a:rPr lang="en-US" dirty="0"/>
              <a:t>P 4 /6 </a:t>
            </a:r>
          </a:p>
        </p:txBody>
      </p:sp>
    </p:spTree>
    <p:extLst>
      <p:ext uri="{BB962C8B-B14F-4D97-AF65-F5344CB8AC3E}">
        <p14:creationId xmlns:p14="http://schemas.microsoft.com/office/powerpoint/2010/main" val="1177003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DDB73E-947F-4449-9D1D-9992CCE565C7}"/>
              </a:ext>
            </a:extLst>
          </p:cNvPr>
          <p:cNvSpPr/>
          <p:nvPr/>
        </p:nvSpPr>
        <p:spPr>
          <a:xfrm>
            <a:off x="247135" y="348454"/>
            <a:ext cx="6326660" cy="8648521"/>
          </a:xfrm>
          <a:prstGeom prst="rect">
            <a:avLst/>
          </a:prstGeom>
        </p:spPr>
        <p:txBody>
          <a:bodyPr wrap="square">
            <a:spAutoFit/>
          </a:bodyPr>
          <a:lstStyle/>
          <a:p>
            <a:pPr defTabSz="360000"/>
            <a:r>
              <a:rPr lang="en-ZA" sz="900" dirty="0">
                <a:latin typeface="+mj-lt"/>
              </a:rPr>
              <a:t>2.4	</a:t>
            </a:r>
            <a:r>
              <a:rPr lang="af-ZA" sz="900" dirty="0">
                <a:latin typeface="+mj-lt"/>
                <a:ea typeface="Times New Roman" panose="02020603050405020304" pitchFamily="18" charset="0"/>
                <a:cs typeface="Arial Narrow" panose="020B0606020202030204" pitchFamily="34" charset="0"/>
              </a:rPr>
              <a:t>Neem kennis dat enige toerusting of eiendom van die skolier op eie risiko op die skool- of koshuisterrein gebring word.</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Takes notice that any property or equipment brought by the learner on to the school or hostel grounds, is brought at 	his/her 	own risk.</a:t>
            </a:r>
          </a:p>
          <a:p>
            <a:pPr defTabSz="360000"/>
            <a:endParaRPr lang="en-ZA" sz="900" dirty="0">
              <a:latin typeface="+mj-lt"/>
            </a:endParaRPr>
          </a:p>
          <a:p>
            <a:pPr defTabSz="360000"/>
            <a:r>
              <a:rPr lang="en-ZA" sz="900" dirty="0">
                <a:latin typeface="+mj-lt"/>
              </a:rPr>
              <a:t>2.5	</a:t>
            </a:r>
            <a:r>
              <a:rPr lang="af-ZA" sz="900" dirty="0">
                <a:latin typeface="+mj-lt"/>
                <a:ea typeface="Times New Roman" panose="02020603050405020304" pitchFamily="18" charset="0"/>
                <a:cs typeface="Arial Narrow" panose="020B0606020202030204" pitchFamily="34" charset="0"/>
              </a:rPr>
              <a:t>Aanvaar verantwoordelikheid vir skade wat deur hulle kinders aangerig word.</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Shall be responsible for damage caused by his/her children.</a:t>
            </a:r>
          </a:p>
          <a:p>
            <a:pPr defTabSz="360000"/>
            <a:endParaRPr lang="en-ZA" sz="1100" dirty="0">
              <a:latin typeface="+mj-lt"/>
            </a:endParaRPr>
          </a:p>
          <a:p>
            <a:pPr defTabSz="360000"/>
            <a:r>
              <a:rPr lang="en-ZA" sz="900" dirty="0">
                <a:latin typeface="+mj-lt"/>
              </a:rPr>
              <a:t>2.6</a:t>
            </a:r>
            <a:r>
              <a:rPr lang="en-ZA" sz="1100" dirty="0">
                <a:latin typeface="+mj-lt"/>
              </a:rPr>
              <a:t>	</a:t>
            </a:r>
            <a:r>
              <a:rPr lang="af-ZA" sz="900" dirty="0">
                <a:latin typeface="+mj-lt"/>
                <a:ea typeface="Times New Roman" panose="02020603050405020304" pitchFamily="18" charset="0"/>
                <a:cs typeface="Arial Narrow" panose="020B0606020202030204" pitchFamily="34" charset="0"/>
              </a:rPr>
              <a:t>Aanvaar verantwoordelikheid om die betrokke leerling te immuniseer teen aansteeklike siektes en normale infeksies 	en </a:t>
            </a:r>
            <a:r>
              <a:rPr lang="af-ZA" sz="900" dirty="0" err="1">
                <a:latin typeface="+mj-lt"/>
                <a:ea typeface="Times New Roman" panose="02020603050405020304" pitchFamily="18" charset="0"/>
                <a:cs typeface="Arial Narrow" panose="020B0606020202030204" pitchFamily="34" charset="0"/>
              </a:rPr>
              <a:t>‘n</a:t>
            </a:r>
            <a:r>
              <a:rPr lang="af-ZA" sz="900" dirty="0">
                <a:latin typeface="+mj-lt"/>
                <a:ea typeface="Times New Roman" panose="02020603050405020304" pitchFamily="18" charset="0"/>
                <a:cs typeface="Arial Narrow" panose="020B0606020202030204" pitchFamily="34" charset="0"/>
              </a:rPr>
              <a:t> 	bewys daarvan te toon indien dit verlang sou word.</a:t>
            </a:r>
          </a:p>
          <a:p>
            <a:pPr defTabSz="360000"/>
            <a:r>
              <a:rPr lang="af-ZA" sz="900" dirty="0">
                <a:latin typeface="+mj-lt"/>
                <a:ea typeface="Times New Roman" panose="02020603050405020304" pitchFamily="18" charset="0"/>
                <a:cs typeface="Arial Narrow" panose="020B0606020202030204" pitchFamily="34" charset="0"/>
              </a:rPr>
              <a:t> 	</a:t>
            </a:r>
            <a:r>
              <a:rPr lang="en-ZA" sz="900" dirty="0">
                <a:latin typeface="+mj-lt"/>
              </a:rPr>
              <a:t>Accepts responsibility for immunizing their child / children against contagious diseases and normal infections, and shall 	produce proof thereof if required to do so.</a:t>
            </a:r>
          </a:p>
          <a:p>
            <a:pPr defTabSz="360000"/>
            <a:endParaRPr lang="en-ZA" sz="900" dirty="0">
              <a:latin typeface="+mj-lt"/>
            </a:endParaRPr>
          </a:p>
          <a:p>
            <a:pPr defTabSz="360000"/>
            <a:r>
              <a:rPr lang="en-ZA" sz="900" dirty="0">
                <a:latin typeface="+mj-lt"/>
              </a:rPr>
              <a:t>2.7	</a:t>
            </a:r>
            <a:r>
              <a:rPr lang="af-ZA" sz="900" dirty="0">
                <a:latin typeface="+mj-lt"/>
                <a:ea typeface="Times New Roman" panose="02020603050405020304" pitchFamily="18" charset="0"/>
                <a:cs typeface="Arial Narrow" panose="020B0606020202030204" pitchFamily="34" charset="0"/>
              </a:rPr>
              <a:t>Aanvaar verantwoordelikheid om voorsiening te maak vir die nodige vervoer na en vanaf die skool.</a:t>
            </a:r>
            <a:endParaRPr lang="en-ZA" sz="900" dirty="0">
              <a:latin typeface="+mj-lt"/>
            </a:endParaRPr>
          </a:p>
          <a:p>
            <a:pPr defTabSz="360000"/>
            <a:r>
              <a:rPr lang="en-ZA" sz="900" dirty="0">
                <a:latin typeface="+mj-lt"/>
              </a:rPr>
              <a:t>	Accepts the responsibility of the learner’s transport to and from the school.</a:t>
            </a:r>
          </a:p>
          <a:p>
            <a:pPr defTabSz="360000"/>
            <a:endParaRPr lang="en-ZA" sz="900" dirty="0">
              <a:latin typeface="+mj-lt"/>
            </a:endParaRPr>
          </a:p>
          <a:p>
            <a:pPr defTabSz="360000"/>
            <a:r>
              <a:rPr lang="en-ZA" sz="900" dirty="0">
                <a:latin typeface="+mj-lt"/>
              </a:rPr>
              <a:t>2.8	</a:t>
            </a:r>
            <a:r>
              <a:rPr lang="af-ZA" sz="900" dirty="0">
                <a:latin typeface="+mj-lt"/>
                <a:ea typeface="Times New Roman" panose="02020603050405020304" pitchFamily="18" charset="0"/>
                <a:cs typeface="Arial Narrow" panose="020B0606020202030204" pitchFamily="34" charset="0"/>
              </a:rPr>
              <a:t>Onderneem om die skoolhoof vroegtydig in kennis te stel van enige afwesigheid en om die nodige doktersertifikate 	beskikbaar te stel indien dit verlang sou word.</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Undertakes to inform the principal of their child’s / children’s absence from school.  Parents/guardians declare that</a:t>
            </a:r>
          </a:p>
          <a:p>
            <a:pPr defTabSz="360000"/>
            <a:r>
              <a:rPr lang="en-ZA" sz="900" dirty="0">
                <a:latin typeface="+mj-lt"/>
              </a:rPr>
              <a:t>	they are prepared to produce a doctor’s certificate if and when required.</a:t>
            </a:r>
          </a:p>
          <a:p>
            <a:pPr defTabSz="360000"/>
            <a:endParaRPr lang="en-ZA" sz="900" dirty="0">
              <a:latin typeface="+mj-lt"/>
            </a:endParaRPr>
          </a:p>
          <a:p>
            <a:pPr defTabSz="360000"/>
            <a:r>
              <a:rPr lang="en-ZA" sz="900" dirty="0">
                <a:latin typeface="+mj-lt"/>
              </a:rPr>
              <a:t>2.9	</a:t>
            </a:r>
            <a:r>
              <a:rPr lang="af-ZA" sz="900" dirty="0">
                <a:latin typeface="+mj-lt"/>
                <a:ea typeface="Times New Roman" panose="02020603050405020304" pitchFamily="18" charset="0"/>
                <a:cs typeface="Arial Narrow" panose="020B0606020202030204" pitchFamily="34" charset="0"/>
              </a:rPr>
              <a:t>Onderneem om die grondwet en toelatingsbeleid van die skool soos deur die Beheerliggaam beskikbaar gestel, te onderskryf.</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Undertakes to support the school’s constitution and policy of admission, as defined and implemented by the 	Governing Body 	of the school.</a:t>
            </a:r>
          </a:p>
          <a:p>
            <a:pPr defTabSz="360000"/>
            <a:endParaRPr lang="en-ZA" sz="900" dirty="0">
              <a:latin typeface="+mj-lt"/>
            </a:endParaRPr>
          </a:p>
          <a:p>
            <a:pPr defTabSz="360000"/>
            <a:r>
              <a:rPr lang="en-ZA" sz="900" dirty="0">
                <a:latin typeface="+mj-lt"/>
              </a:rPr>
              <a:t>2.10	</a:t>
            </a:r>
            <a:r>
              <a:rPr lang="af-ZA" sz="900" dirty="0">
                <a:latin typeface="+mj-lt"/>
                <a:ea typeface="Times New Roman" panose="02020603050405020304" pitchFamily="18" charset="0"/>
                <a:cs typeface="Arial Narrow" panose="020B0606020202030204" pitchFamily="34" charset="0"/>
              </a:rPr>
              <a:t>Neem daarvan kennis dat rook in skooldrag, die gebruik van enige dwelmmiddel of alkoholiese drank </a:t>
            </a:r>
            <a:r>
              <a:rPr lang="af-ZA" sz="900" dirty="0" err="1">
                <a:latin typeface="+mj-lt"/>
                <a:ea typeface="Times New Roman" panose="02020603050405020304" pitchFamily="18" charset="0"/>
                <a:cs typeface="Arial Narrow" panose="020B0606020202030204" pitchFamily="34" charset="0"/>
              </a:rPr>
              <a:t>‘n</a:t>
            </a:r>
            <a:r>
              <a:rPr lang="af-ZA" sz="900" dirty="0">
                <a:latin typeface="+mj-lt"/>
                <a:ea typeface="Times New Roman" panose="02020603050405020304" pitchFamily="18" charset="0"/>
                <a:cs typeface="Arial Narrow" panose="020B0606020202030204" pitchFamily="34" charset="0"/>
              </a:rPr>
              <a:t> oortreding van 	kritieke skoolreëls is en onder geen omstandighede aanvaar sal word nie.</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Takes note that smoking in school uniform and the abuse of any drug or alcoholic beverage is an  infringement of the 	critical 	school rules and will not under any circumstances be tolerated.</a:t>
            </a:r>
          </a:p>
          <a:p>
            <a:pPr defTabSz="360000"/>
            <a:endParaRPr lang="en-ZA" sz="900" dirty="0">
              <a:latin typeface="+mj-lt"/>
            </a:endParaRPr>
          </a:p>
          <a:p>
            <a:pPr defTabSz="360000"/>
            <a:r>
              <a:rPr lang="en-ZA" sz="900" dirty="0">
                <a:latin typeface="+mj-lt"/>
              </a:rPr>
              <a:t>2.11	</a:t>
            </a:r>
            <a:r>
              <a:rPr lang="af-ZA" sz="900" dirty="0">
                <a:latin typeface="+mj-lt"/>
                <a:ea typeface="Times New Roman" panose="02020603050405020304" pitchFamily="18" charset="0"/>
                <a:cs typeface="Arial Narrow" panose="020B0606020202030204" pitchFamily="34" charset="0"/>
              </a:rPr>
              <a:t>Aanvaar dat die skolier onderworpe sal wees aan nakoming van die skoolreëls en onderhewig sal wees aan toepassing 	van die nodige 	dissiplinêre stappe by oortreding daarvan.</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Must take note that a learner is expected to adhere to the school rules and will be subject to the necessary disciplinary 	steps, should he/she infringe these rules.</a:t>
            </a:r>
          </a:p>
          <a:p>
            <a:pPr defTabSz="360000"/>
            <a:endParaRPr lang="en-ZA" sz="900" dirty="0">
              <a:latin typeface="+mj-lt"/>
            </a:endParaRPr>
          </a:p>
          <a:p>
            <a:pPr defTabSz="360000"/>
            <a:r>
              <a:rPr lang="en-ZA" sz="900" dirty="0">
                <a:latin typeface="+mj-lt"/>
                <a:ea typeface="Times New Roman" panose="02020603050405020304" pitchFamily="18" charset="0"/>
                <a:cs typeface="Arial Narrow" panose="020B0606020202030204" pitchFamily="34" charset="0"/>
              </a:rPr>
              <a:t>3.	</a:t>
            </a:r>
            <a:r>
              <a:rPr lang="af-ZA" sz="900" dirty="0">
                <a:latin typeface="+mj-lt"/>
                <a:ea typeface="Times New Roman" panose="02020603050405020304" pitchFamily="18" charset="0"/>
                <a:cs typeface="Arial Narrow" panose="020B0606020202030204" pitchFamily="34" charset="0"/>
              </a:rPr>
              <a:t>Die bogenoemde onderneming sal van krag wees vanaf die dag van ondertekening tot die leerling die 	skool amptelik 	verlaat.  	</a:t>
            </a:r>
            <a:r>
              <a:rPr lang="af-ZA" sz="900" b="1" dirty="0">
                <a:latin typeface="+mj-lt"/>
                <a:ea typeface="Times New Roman" panose="02020603050405020304" pitchFamily="18" charset="0"/>
                <a:cs typeface="Arial Narrow" panose="020B0606020202030204" pitchFamily="34" charset="0"/>
              </a:rPr>
              <a:t>Die Beheerliggaam behou hom die reg voor om die toelating van leerlinge te heroorweeg</a:t>
            </a:r>
            <a:r>
              <a:rPr lang="af-ZA" sz="900" dirty="0">
                <a:latin typeface="+mj-lt"/>
                <a:ea typeface="Times New Roman" panose="02020603050405020304" pitchFamily="18" charset="0"/>
                <a:cs typeface="Arial Narrow" panose="020B0606020202030204" pitchFamily="34" charset="0"/>
              </a:rPr>
              <a:t>.</a:t>
            </a:r>
          </a:p>
          <a:p>
            <a:pPr defTabSz="360000"/>
            <a:r>
              <a:rPr lang="en-ZA" sz="900" dirty="0">
                <a:latin typeface="+mj-lt"/>
              </a:rPr>
              <a:t>	This commitment in its entirety will be valid from the day on which it is signed by the parent / guardian to the day on 	which 	the learner officially leaves the school.  </a:t>
            </a:r>
            <a:r>
              <a:rPr lang="en-ZA" sz="900" b="1" dirty="0">
                <a:latin typeface="+mj-lt"/>
              </a:rPr>
              <a:t>The Governing Body reserves the right to reconsider the admittance of 	learners to the </a:t>
            </a:r>
          </a:p>
          <a:p>
            <a:pPr defTabSz="360000"/>
            <a:r>
              <a:rPr lang="en-ZA" sz="900" b="1" dirty="0">
                <a:latin typeface="+mj-lt"/>
              </a:rPr>
              <a:t>	school.</a:t>
            </a:r>
          </a:p>
          <a:p>
            <a:pPr marL="228613"/>
            <a:endParaRPr lang="en-ZA" sz="900" b="1" dirty="0">
              <a:latin typeface="+mj-lt"/>
            </a:endParaRPr>
          </a:p>
          <a:p>
            <a:pPr defTabSz="360000"/>
            <a:r>
              <a:rPr lang="en-ZA" sz="900" dirty="0">
                <a:latin typeface="+mj-lt"/>
                <a:ea typeface="Times New Roman" panose="02020603050405020304" pitchFamily="18" charset="0"/>
                <a:cs typeface="Arial Narrow" panose="020B0606020202030204" pitchFamily="34" charset="0"/>
              </a:rPr>
              <a:t>4. 	</a:t>
            </a:r>
            <a:r>
              <a:rPr lang="af-ZA" sz="900" dirty="0">
                <a:latin typeface="+mj-lt"/>
                <a:ea typeface="Times New Roman" panose="02020603050405020304" pitchFamily="18" charset="0"/>
                <a:cs typeface="Arial Narrow" panose="020B0606020202030204" pitchFamily="34" charset="0"/>
              </a:rPr>
              <a:t>Die ouer/voog verklaar hiermee dat hy/sy die wettige voog is van die kind en geregtig is om hierdie onderneming te 	teken 	en dat hy/sy in sy/haar persoonlike hoedanigheid gebind is.</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The parent/guardian declares that he / she is the legal guardian of the child and is entitled to sign this 	document, and 	shall be bound hereto both as parent/guardian, and in his/her personal capacity.</a:t>
            </a:r>
          </a:p>
          <a:p>
            <a:pPr defTabSz="360000"/>
            <a:endParaRPr lang="en-ZA" sz="900" dirty="0">
              <a:latin typeface="+mj-lt"/>
            </a:endParaRPr>
          </a:p>
          <a:p>
            <a:pPr defTabSz="360000">
              <a:tabLst>
                <a:tab pos="360000" algn="l"/>
              </a:tabLst>
            </a:pPr>
            <a:r>
              <a:rPr lang="en-ZA" sz="900" dirty="0">
                <a:latin typeface="+mj-lt"/>
              </a:rPr>
              <a:t>5.	</a:t>
            </a:r>
            <a:r>
              <a:rPr lang="af-ZA" sz="900" b="1" dirty="0">
                <a:latin typeface="+mj-lt"/>
                <a:ea typeface="Times New Roman" panose="02020603050405020304" pitchFamily="18" charset="0"/>
                <a:cs typeface="Arial Narrow" panose="020B0606020202030204" pitchFamily="34" charset="0"/>
              </a:rPr>
              <a:t>ADRES:</a:t>
            </a:r>
            <a:r>
              <a:rPr lang="af-ZA" sz="900" dirty="0">
                <a:latin typeface="+mj-lt"/>
                <a:ea typeface="Times New Roman" panose="02020603050405020304" pitchFamily="18" charset="0"/>
                <a:cs typeface="Arial Narrow" panose="020B0606020202030204" pitchFamily="34" charset="0"/>
              </a:rPr>
              <a:t>   	Ondergetekende kies </a:t>
            </a:r>
            <a:r>
              <a:rPr lang="af-ZA" sz="900" i="1" dirty="0" err="1">
                <a:latin typeface="+mj-lt"/>
                <a:ea typeface="Times New Roman" panose="02020603050405020304" pitchFamily="18" charset="0"/>
                <a:cs typeface="Arial Narrow" panose="020B0606020202030204" pitchFamily="34" charset="0"/>
              </a:rPr>
              <a:t>domicillium</a:t>
            </a:r>
            <a:r>
              <a:rPr lang="af-ZA" sz="900" i="1" dirty="0">
                <a:latin typeface="+mj-lt"/>
                <a:ea typeface="Times New Roman" panose="02020603050405020304" pitchFamily="18" charset="0"/>
                <a:cs typeface="Arial Narrow" panose="020B0606020202030204" pitchFamily="34" charset="0"/>
              </a:rPr>
              <a:t> citandi et executandi </a:t>
            </a:r>
            <a:r>
              <a:rPr lang="af-ZA" sz="900" dirty="0">
                <a:latin typeface="+mj-lt"/>
                <a:ea typeface="Times New Roman" panose="02020603050405020304" pitchFamily="18" charset="0"/>
                <a:cs typeface="Arial Narrow" panose="020B0606020202030204" pitchFamily="34" charset="0"/>
              </a:rPr>
              <a:t>(u amptelike woonadres) te:</a:t>
            </a:r>
            <a:endParaRPr lang="en-ZA" sz="900" dirty="0">
              <a:latin typeface="+mj-lt"/>
              <a:ea typeface="Calibri" panose="020F0502020204030204" pitchFamily="34" charset="0"/>
              <a:cs typeface="Times New Roman" panose="02020603050405020304" pitchFamily="18" charset="0"/>
            </a:endParaRPr>
          </a:p>
          <a:p>
            <a:pPr defTabSz="360000"/>
            <a:r>
              <a:rPr lang="en-ZA" sz="900" dirty="0">
                <a:latin typeface="+mj-lt"/>
              </a:rPr>
              <a:t>	</a:t>
            </a:r>
            <a:r>
              <a:rPr lang="en-ZA" sz="900" b="1" dirty="0">
                <a:latin typeface="+mj-lt"/>
              </a:rPr>
              <a:t>ADDRESS:	</a:t>
            </a:r>
            <a:r>
              <a:rPr lang="en-ZA" sz="900" dirty="0">
                <a:latin typeface="+mj-lt"/>
              </a:rPr>
              <a:t>The signatory hereto hereby chooses </a:t>
            </a:r>
            <a:r>
              <a:rPr lang="en-ZA" sz="900" i="1" dirty="0" err="1">
                <a:latin typeface="+mj-lt"/>
              </a:rPr>
              <a:t>domicillium</a:t>
            </a:r>
            <a:r>
              <a:rPr lang="en-ZA" sz="900" i="1" dirty="0">
                <a:latin typeface="+mj-lt"/>
              </a:rPr>
              <a:t> </a:t>
            </a:r>
            <a:r>
              <a:rPr lang="en-ZA" sz="900" i="1" dirty="0" err="1">
                <a:latin typeface="+mj-lt"/>
              </a:rPr>
              <a:t>citandi</a:t>
            </a:r>
            <a:r>
              <a:rPr lang="en-ZA" sz="900" i="1" dirty="0">
                <a:latin typeface="+mj-lt"/>
              </a:rPr>
              <a:t> et </a:t>
            </a:r>
            <a:r>
              <a:rPr lang="en-ZA" sz="900" i="1" dirty="0" err="1">
                <a:latin typeface="+mj-lt"/>
              </a:rPr>
              <a:t>executandi</a:t>
            </a:r>
            <a:r>
              <a:rPr lang="en-ZA" sz="900" dirty="0">
                <a:latin typeface="+mj-lt"/>
              </a:rPr>
              <a:t> (your official 				 		  	residential address) as:………………………………………………………………………………………………</a:t>
            </a:r>
          </a:p>
          <a:p>
            <a:pPr defTabSz="360000"/>
            <a:r>
              <a:rPr lang="en-ZA" sz="900" dirty="0">
                <a:latin typeface="+mj-lt"/>
              </a:rPr>
              <a:t>                                           ………………………………………………………………………………………………………………………………….   </a:t>
            </a:r>
          </a:p>
          <a:p>
            <a:r>
              <a:rPr lang="en-ZA" sz="900" dirty="0">
                <a:latin typeface="+mj-lt"/>
              </a:rPr>
              <a:t>		</a:t>
            </a:r>
          </a:p>
          <a:p>
            <a:r>
              <a:rPr lang="en-ZA" sz="1000" dirty="0">
                <a:latin typeface="+mj-lt"/>
              </a:rPr>
              <a:t> </a:t>
            </a:r>
          </a:p>
          <a:p>
            <a:r>
              <a:rPr lang="en-ZA" sz="1000" b="1" dirty="0">
                <a:latin typeface="+mj-lt"/>
                <a:ea typeface="Times New Roman" panose="02020603050405020304" pitchFamily="18" charset="0"/>
                <a:cs typeface="Arial Narrow" panose="020B0606020202030204" pitchFamily="34" charset="0"/>
              </a:rPr>
              <a:t>             		</a:t>
            </a:r>
            <a:r>
              <a:rPr lang="af-ZA" sz="1000" b="1" dirty="0">
                <a:latin typeface="+mj-lt"/>
                <a:ea typeface="Times New Roman" panose="02020603050405020304" pitchFamily="18" charset="0"/>
                <a:cs typeface="Arial Narrow" panose="020B0606020202030204" pitchFamily="34" charset="0"/>
              </a:rPr>
              <a:t>GETEKEN  </a:t>
            </a:r>
            <a:r>
              <a:rPr lang="af-ZA" sz="1000" dirty="0">
                <a:latin typeface="+mj-lt"/>
                <a:ea typeface="Times New Roman" panose="02020603050405020304" pitchFamily="18" charset="0"/>
                <a:cs typeface="Arial Narrow" panose="020B0606020202030204" pitchFamily="34" charset="0"/>
              </a:rPr>
              <a:t>op die .....................   dag van ………........................ 20___.</a:t>
            </a:r>
            <a:r>
              <a:rPr lang="en-ZA" sz="1000" dirty="0">
                <a:latin typeface="+mj-lt"/>
              </a:rPr>
              <a:t>      </a:t>
            </a:r>
          </a:p>
          <a:p>
            <a:r>
              <a:rPr lang="en-ZA" sz="1000" b="1" dirty="0">
                <a:latin typeface="+mj-lt"/>
              </a:rPr>
              <a:t>             		SIGNED</a:t>
            </a:r>
            <a:r>
              <a:rPr lang="en-ZA" sz="1000" dirty="0">
                <a:latin typeface="+mj-lt"/>
              </a:rPr>
              <a:t>     on this .………………      day of ………….…………..……..    20___.</a:t>
            </a:r>
          </a:p>
          <a:p>
            <a:endParaRPr lang="en-ZA" sz="1200" dirty="0"/>
          </a:p>
          <a:p>
            <a:r>
              <a:rPr lang="en-ZA" sz="1200" dirty="0"/>
              <a:t>               	</a:t>
            </a:r>
          </a:p>
          <a:p>
            <a:endParaRPr lang="en-ZA" sz="1200" dirty="0"/>
          </a:p>
          <a:p>
            <a:endParaRPr lang="en-ZA" sz="1200" dirty="0"/>
          </a:p>
          <a:p>
            <a:r>
              <a:rPr lang="en-ZA" sz="1200" dirty="0"/>
              <a:t>               _______________________________________________________________________</a:t>
            </a:r>
            <a:r>
              <a:rPr lang="af-ZA" sz="1200" b="1" dirty="0">
                <a:latin typeface="Arial Narrow" panose="020B0606020202030204" pitchFamily="34" charset="0"/>
                <a:ea typeface="Times New Roman" panose="02020603050405020304" pitchFamily="18" charset="0"/>
                <a:cs typeface="Arial Narrow" panose="020B0606020202030204" pitchFamily="34" charset="0"/>
              </a:rPr>
              <a:t>                             	HANDTEKENING VAN OUER(S) / VOOG(DE)  - </a:t>
            </a:r>
            <a:r>
              <a:rPr lang="en-ZA" sz="1200" b="1" dirty="0">
                <a:latin typeface="Arial Narrow" panose="020B0606020202030204" pitchFamily="34" charset="0"/>
              </a:rPr>
              <a:t>   SIGNATURE OF PARENT(S) / GUARDIAN(S)</a:t>
            </a:r>
            <a:r>
              <a:rPr lang="en-ZA" sz="1200" dirty="0"/>
              <a:t>	</a:t>
            </a:r>
            <a:endParaRPr lang="en-ZA" dirty="0"/>
          </a:p>
        </p:txBody>
      </p:sp>
      <p:sp>
        <p:nvSpPr>
          <p:cNvPr id="3" name="Footer Placeholder 2">
            <a:extLst>
              <a:ext uri="{FF2B5EF4-FFF2-40B4-BE49-F238E27FC236}">
                <a16:creationId xmlns:a16="http://schemas.microsoft.com/office/drawing/2014/main" id="{F7B87743-D2AF-457A-B7A4-E6DDB54C6620}"/>
              </a:ext>
            </a:extLst>
          </p:cNvPr>
          <p:cNvSpPr>
            <a:spLocks noGrp="1"/>
          </p:cNvSpPr>
          <p:nvPr>
            <p:ph type="ftr" sz="quarter" idx="11"/>
          </p:nvPr>
        </p:nvSpPr>
        <p:spPr>
          <a:xfrm flipH="1">
            <a:off x="6010275" y="9235907"/>
            <a:ext cx="481528" cy="414677"/>
          </a:xfrm>
        </p:spPr>
        <p:txBody>
          <a:bodyPr/>
          <a:lstStyle/>
          <a:p>
            <a:r>
              <a:rPr lang="en-US" dirty="0"/>
              <a:t>P 5 /6 </a:t>
            </a:r>
          </a:p>
        </p:txBody>
      </p:sp>
    </p:spTree>
    <p:extLst>
      <p:ext uri="{BB962C8B-B14F-4D97-AF65-F5344CB8AC3E}">
        <p14:creationId xmlns:p14="http://schemas.microsoft.com/office/powerpoint/2010/main" val="37935702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5368</TotalTime>
  <Words>2937</Words>
  <Application>Microsoft Office PowerPoint</Application>
  <PresentationFormat>Custom</PresentationFormat>
  <Paragraphs>294</Paragraphs>
  <Slides>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Arial Narrow</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Corne Koen</dc:creator>
  <cp:lastModifiedBy>CORNE KOEN</cp:lastModifiedBy>
  <cp:revision>416</cp:revision>
  <cp:lastPrinted>2026-04-15T06:23:19Z</cp:lastPrinted>
  <dcterms:created xsi:type="dcterms:W3CDTF">2014-04-16T14:44:12Z</dcterms:created>
  <dcterms:modified xsi:type="dcterms:W3CDTF">2026-04-21T11:11:43Z</dcterms:modified>
</cp:coreProperties>
</file>